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72" r:id="rId7"/>
    <p:sldId id="258" r:id="rId8"/>
    <p:sldId id="257" r:id="rId9"/>
    <p:sldId id="259" r:id="rId10"/>
    <p:sldId id="262" r:id="rId11"/>
    <p:sldId id="260" r:id="rId12"/>
    <p:sldId id="261" r:id="rId13"/>
    <p:sldId id="263" r:id="rId14"/>
    <p:sldId id="268" r:id="rId15"/>
    <p:sldId id="264" r:id="rId16"/>
    <p:sldId id="265" r:id="rId17"/>
    <p:sldId id="266" r:id="rId18"/>
    <p:sldId id="271" r:id="rId19"/>
    <p:sldId id="267" r:id="rId20"/>
    <p:sldId id="269" r:id="rId21"/>
    <p:sldId id="27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0B950A-84EE-49E1-8077-417C8BC1F31B}" v="39" dt="2020-10-05T16:28:55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vald Holst-Larsen" userId="a9209175-9fff-4820-b0c2-77ad65e07761" providerId="ADAL" clId="{EE0B950A-84EE-49E1-8077-417C8BC1F31B}"/>
    <pc:docChg chg="undo custSel mod addSld delSld modSld sldOrd">
      <pc:chgData name="Ragnvald Holst-Larsen" userId="a9209175-9fff-4820-b0c2-77ad65e07761" providerId="ADAL" clId="{EE0B950A-84EE-49E1-8077-417C8BC1F31B}" dt="2020-10-05T16:33:48.484" v="2092" actId="20577"/>
      <pc:docMkLst>
        <pc:docMk/>
      </pc:docMkLst>
      <pc:sldChg chg="addSp delSp modSp mod setBg setClrOvrMap">
        <pc:chgData name="Ragnvald Holst-Larsen" userId="a9209175-9fff-4820-b0c2-77ad65e07761" providerId="ADAL" clId="{EE0B950A-84EE-49E1-8077-417C8BC1F31B}" dt="2020-10-05T09:19:25.226" v="112" actId="20577"/>
        <pc:sldMkLst>
          <pc:docMk/>
          <pc:sldMk cId="4165058200" sldId="256"/>
        </pc:sldMkLst>
        <pc:spChg chg="mod">
          <ac:chgData name="Ragnvald Holst-Larsen" userId="a9209175-9fff-4820-b0c2-77ad65e07761" providerId="ADAL" clId="{EE0B950A-84EE-49E1-8077-417C8BC1F31B}" dt="2020-10-05T09:18:41.255" v="77" actId="26606"/>
          <ac:spMkLst>
            <pc:docMk/>
            <pc:sldMk cId="4165058200" sldId="256"/>
            <ac:spMk id="2" creationId="{C0B6025A-6AA8-4A14-8150-6844D7F7BFE0}"/>
          </ac:spMkLst>
        </pc:spChg>
        <pc:spChg chg="mod">
          <ac:chgData name="Ragnvald Holst-Larsen" userId="a9209175-9fff-4820-b0c2-77ad65e07761" providerId="ADAL" clId="{EE0B950A-84EE-49E1-8077-417C8BC1F31B}" dt="2020-10-05T09:19:25.226" v="112" actId="20577"/>
          <ac:spMkLst>
            <pc:docMk/>
            <pc:sldMk cId="4165058200" sldId="256"/>
            <ac:spMk id="3" creationId="{BFAF7F0F-B10B-47A9-A70D-413E52582050}"/>
          </ac:spMkLst>
        </pc:spChg>
        <pc:spChg chg="add del">
          <ac:chgData name="Ragnvald Holst-Larsen" userId="a9209175-9fff-4820-b0c2-77ad65e07761" providerId="ADAL" clId="{EE0B950A-84EE-49E1-8077-417C8BC1F31B}" dt="2020-10-05T09:18:41.232" v="76" actId="26606"/>
          <ac:spMkLst>
            <pc:docMk/>
            <pc:sldMk cId="4165058200" sldId="256"/>
            <ac:spMk id="10" creationId="{87CC2527-562A-4F69-B487-4371E5B243E7}"/>
          </ac:spMkLst>
        </pc:spChg>
        <pc:spChg chg="add">
          <ac:chgData name="Ragnvald Holst-Larsen" userId="a9209175-9fff-4820-b0c2-77ad65e07761" providerId="ADAL" clId="{EE0B950A-84EE-49E1-8077-417C8BC1F31B}" dt="2020-10-05T09:18:41.255" v="77" actId="26606"/>
          <ac:spMkLst>
            <pc:docMk/>
            <pc:sldMk cId="4165058200" sldId="256"/>
            <ac:spMk id="14" creationId="{79F40191-0F44-4FD1-82CC-ACB507C14BE6}"/>
          </ac:spMkLst>
        </pc:spChg>
        <pc:spChg chg="add">
          <ac:chgData name="Ragnvald Holst-Larsen" userId="a9209175-9fff-4820-b0c2-77ad65e07761" providerId="ADAL" clId="{EE0B950A-84EE-49E1-8077-417C8BC1F31B}" dt="2020-10-05T09:18:41.255" v="77" actId="26606"/>
          <ac:spMkLst>
            <pc:docMk/>
            <pc:sldMk cId="4165058200" sldId="256"/>
            <ac:spMk id="15" creationId="{5A59F003-E00A-43F9-91DC-CC54E3B87466}"/>
          </ac:spMkLst>
        </pc:spChg>
        <pc:spChg chg="add">
          <ac:chgData name="Ragnvald Holst-Larsen" userId="a9209175-9fff-4820-b0c2-77ad65e07761" providerId="ADAL" clId="{EE0B950A-84EE-49E1-8077-417C8BC1F31B}" dt="2020-10-05T09:18:41.255" v="77" actId="26606"/>
          <ac:spMkLst>
            <pc:docMk/>
            <pc:sldMk cId="4165058200" sldId="256"/>
            <ac:spMk id="16" creationId="{D74A4382-E3AD-430A-9A1F-DFA3E0E77A7D}"/>
          </ac:spMkLst>
        </pc:spChg>
        <pc:picChg chg="add mod ord">
          <ac:chgData name="Ragnvald Holst-Larsen" userId="a9209175-9fff-4820-b0c2-77ad65e07761" providerId="ADAL" clId="{EE0B950A-84EE-49E1-8077-417C8BC1F31B}" dt="2020-10-05T09:18:41.255" v="77" actId="26606"/>
          <ac:picMkLst>
            <pc:docMk/>
            <pc:sldMk cId="4165058200" sldId="256"/>
            <ac:picMk id="5" creationId="{261FC439-5318-4EA4-87BC-0704BD1D04D5}"/>
          </ac:picMkLst>
        </pc:picChg>
        <pc:cxnChg chg="add del">
          <ac:chgData name="Ragnvald Holst-Larsen" userId="a9209175-9fff-4820-b0c2-77ad65e07761" providerId="ADAL" clId="{EE0B950A-84EE-49E1-8077-417C8BC1F31B}" dt="2020-10-05T09:18:41.232" v="76" actId="26606"/>
          <ac:cxnSpMkLst>
            <pc:docMk/>
            <pc:sldMk cId="4165058200" sldId="256"/>
            <ac:cxnSpMk id="12" creationId="{BCDAEC91-5BCE-4B55-9CC0-43EF94CB734B}"/>
          </ac:cxnSpMkLst>
        </pc:cxnChg>
      </pc:sldChg>
      <pc:sldChg chg="addSp delSp modSp mod setBg">
        <pc:chgData name="Ragnvald Holst-Larsen" userId="a9209175-9fff-4820-b0c2-77ad65e07761" providerId="ADAL" clId="{EE0B950A-84EE-49E1-8077-417C8BC1F31B}" dt="2020-10-05T09:22:01.884" v="124" actId="26606"/>
        <pc:sldMkLst>
          <pc:docMk/>
          <pc:sldMk cId="1947891884" sldId="257"/>
        </pc:sldMkLst>
        <pc:spChg chg="mod">
          <ac:chgData name="Ragnvald Holst-Larsen" userId="a9209175-9fff-4820-b0c2-77ad65e07761" providerId="ADAL" clId="{EE0B950A-84EE-49E1-8077-417C8BC1F31B}" dt="2020-10-05T09:22:01.884" v="124" actId="26606"/>
          <ac:spMkLst>
            <pc:docMk/>
            <pc:sldMk cId="1947891884" sldId="257"/>
            <ac:spMk id="2" creationId="{70D8B10D-CEBA-46BD-9427-C53F31AA7E26}"/>
          </ac:spMkLst>
        </pc:spChg>
        <pc:spChg chg="mod ord">
          <ac:chgData name="Ragnvald Holst-Larsen" userId="a9209175-9fff-4820-b0c2-77ad65e07761" providerId="ADAL" clId="{EE0B950A-84EE-49E1-8077-417C8BC1F31B}" dt="2020-10-05T09:22:01.884" v="124" actId="26606"/>
          <ac:spMkLst>
            <pc:docMk/>
            <pc:sldMk cId="1947891884" sldId="257"/>
            <ac:spMk id="3" creationId="{8B953C66-7392-4568-A696-874FA898DC37}"/>
          </ac:spMkLst>
        </pc:spChg>
        <pc:spChg chg="add del">
          <ac:chgData name="Ragnvald Holst-Larsen" userId="a9209175-9fff-4820-b0c2-77ad65e07761" providerId="ADAL" clId="{EE0B950A-84EE-49E1-8077-417C8BC1F31B}" dt="2020-10-05T09:22:01.884" v="124" actId="26606"/>
          <ac:spMkLst>
            <pc:docMk/>
            <pc:sldMk cId="1947891884" sldId="257"/>
            <ac:spMk id="8" creationId="{389575E1-3389-451A-A5F7-27854C25C599}"/>
          </ac:spMkLst>
        </pc:spChg>
        <pc:spChg chg="add del">
          <ac:chgData name="Ragnvald Holst-Larsen" userId="a9209175-9fff-4820-b0c2-77ad65e07761" providerId="ADAL" clId="{EE0B950A-84EE-49E1-8077-417C8BC1F31B}" dt="2020-10-05T09:22:01.884" v="124" actId="26606"/>
          <ac:spMkLst>
            <pc:docMk/>
            <pc:sldMk cId="1947891884" sldId="257"/>
            <ac:spMk id="10" creationId="{A53CCC5C-D88E-40FB-B30B-23DCDBD01D37}"/>
          </ac:spMkLst>
        </pc:spChg>
        <pc:spChg chg="add del">
          <ac:chgData name="Ragnvald Holst-Larsen" userId="a9209175-9fff-4820-b0c2-77ad65e07761" providerId="ADAL" clId="{EE0B950A-84EE-49E1-8077-417C8BC1F31B}" dt="2020-10-05T09:22:01.884" v="124" actId="26606"/>
          <ac:spMkLst>
            <pc:docMk/>
            <pc:sldMk cId="1947891884" sldId="257"/>
            <ac:spMk id="12" creationId="{081E4A58-353D-44AE-B2FC-2A74E2E400F7}"/>
          </ac:spMkLst>
        </pc:spChg>
        <pc:spChg chg="add del">
          <ac:chgData name="Ragnvald Holst-Larsen" userId="a9209175-9fff-4820-b0c2-77ad65e07761" providerId="ADAL" clId="{EE0B950A-84EE-49E1-8077-417C8BC1F31B}" dt="2020-10-05T09:22:01.737" v="123" actId="26606"/>
          <ac:spMkLst>
            <pc:docMk/>
            <pc:sldMk cId="1947891884" sldId="257"/>
            <ac:spMk id="14" creationId="{3CD9DF72-87A3-404E-A828-84CBF11A8303}"/>
          </ac:spMkLst>
        </pc:spChg>
        <pc:spChg chg="add del">
          <ac:chgData name="Ragnvald Holst-Larsen" userId="a9209175-9fff-4820-b0c2-77ad65e07761" providerId="ADAL" clId="{EE0B950A-84EE-49E1-8077-417C8BC1F31B}" dt="2020-10-05T09:21:37.926" v="119" actId="26606"/>
          <ac:spMkLst>
            <pc:docMk/>
            <pc:sldMk cId="1947891884" sldId="257"/>
            <ac:spMk id="17" creationId="{8FC9BE17-9A7B-462D-AE50-3D8777387304}"/>
          </ac:spMkLst>
        </pc:spChg>
        <pc:spChg chg="add del">
          <ac:chgData name="Ragnvald Holst-Larsen" userId="a9209175-9fff-4820-b0c2-77ad65e07761" providerId="ADAL" clId="{EE0B950A-84EE-49E1-8077-417C8BC1F31B}" dt="2020-10-05T09:21:37.926" v="119" actId="26606"/>
          <ac:spMkLst>
            <pc:docMk/>
            <pc:sldMk cId="1947891884" sldId="257"/>
            <ac:spMk id="19" creationId="{3EBE8569-6AEC-4B8C-8D53-2DE337CDBA65}"/>
          </ac:spMkLst>
        </pc:spChg>
        <pc:spChg chg="add del">
          <ac:chgData name="Ragnvald Holst-Larsen" userId="a9209175-9fff-4820-b0c2-77ad65e07761" providerId="ADAL" clId="{EE0B950A-84EE-49E1-8077-417C8BC1F31B}" dt="2020-10-05T09:21:37.926" v="119" actId="26606"/>
          <ac:spMkLst>
            <pc:docMk/>
            <pc:sldMk cId="1947891884" sldId="257"/>
            <ac:spMk id="21" creationId="{55D4142C-5077-457F-A6AD-3FECFDB39685}"/>
          </ac:spMkLst>
        </pc:spChg>
        <pc:spChg chg="add del">
          <ac:chgData name="Ragnvald Holst-Larsen" userId="a9209175-9fff-4820-b0c2-77ad65e07761" providerId="ADAL" clId="{EE0B950A-84EE-49E1-8077-417C8BC1F31B}" dt="2020-10-05T09:21:37.926" v="119" actId="26606"/>
          <ac:spMkLst>
            <pc:docMk/>
            <pc:sldMk cId="1947891884" sldId="257"/>
            <ac:spMk id="23" creationId="{7A5F0580-5EE9-419F-96EE-B6529EF6E7D0}"/>
          </ac:spMkLst>
        </pc:spChg>
        <pc:picChg chg="add mod ord">
          <ac:chgData name="Ragnvald Holst-Larsen" userId="a9209175-9fff-4820-b0c2-77ad65e07761" providerId="ADAL" clId="{EE0B950A-84EE-49E1-8077-417C8BC1F31B}" dt="2020-10-05T09:22:01.884" v="124" actId="26606"/>
          <ac:picMkLst>
            <pc:docMk/>
            <pc:sldMk cId="1947891884" sldId="257"/>
            <ac:picMk id="5" creationId="{F34F7528-AD00-45F3-92AE-193C10EA6CBB}"/>
          </ac:picMkLst>
        </pc:picChg>
        <pc:picChg chg="add">
          <ac:chgData name="Ragnvald Holst-Larsen" userId="a9209175-9fff-4820-b0c2-77ad65e07761" providerId="ADAL" clId="{EE0B950A-84EE-49E1-8077-417C8BC1F31B}" dt="2020-10-05T09:22:01.884" v="124" actId="26606"/>
          <ac:picMkLst>
            <pc:docMk/>
            <pc:sldMk cId="1947891884" sldId="257"/>
            <ac:picMk id="18" creationId="{54DDEBDD-D8BD-41A6-8A0D-B00E3768B0F9}"/>
          </ac:picMkLst>
        </pc:picChg>
        <pc:cxnChg chg="add del">
          <ac:chgData name="Ragnvald Holst-Larsen" userId="a9209175-9fff-4820-b0c2-77ad65e07761" providerId="ADAL" clId="{EE0B950A-84EE-49E1-8077-417C8BC1F31B}" dt="2020-10-05T09:22:01.737" v="123" actId="26606"/>
          <ac:cxnSpMkLst>
            <pc:docMk/>
            <pc:sldMk cId="1947891884" sldId="257"/>
            <ac:cxnSpMk id="15" creationId="{20E3A342-4D61-4E3F-AF90-1AB42AEB96CC}"/>
          </ac:cxnSpMkLst>
        </pc:cxnChg>
      </pc:sldChg>
      <pc:sldChg chg="addSp modSp mod setBg">
        <pc:chgData name="Ragnvald Holst-Larsen" userId="a9209175-9fff-4820-b0c2-77ad65e07761" providerId="ADAL" clId="{EE0B950A-84EE-49E1-8077-417C8BC1F31B}" dt="2020-10-05T10:03:12.899" v="828" actId="20577"/>
        <pc:sldMkLst>
          <pc:docMk/>
          <pc:sldMk cId="972477293" sldId="258"/>
        </pc:sldMkLst>
        <pc:spChg chg="mod">
          <ac:chgData name="Ragnvald Holst-Larsen" userId="a9209175-9fff-4820-b0c2-77ad65e07761" providerId="ADAL" clId="{EE0B950A-84EE-49E1-8077-417C8BC1F31B}" dt="2020-10-05T10:03:12.899" v="828" actId="20577"/>
          <ac:spMkLst>
            <pc:docMk/>
            <pc:sldMk cId="972477293" sldId="258"/>
            <ac:spMk id="2" creationId="{35789625-71F3-4227-B76B-AD63C1920AE9}"/>
          </ac:spMkLst>
        </pc:spChg>
        <pc:spChg chg="mod">
          <ac:chgData name="Ragnvald Holst-Larsen" userId="a9209175-9fff-4820-b0c2-77ad65e07761" providerId="ADAL" clId="{EE0B950A-84EE-49E1-8077-417C8BC1F31B}" dt="2020-10-05T09:19:47.091" v="113" actId="26606"/>
          <ac:spMkLst>
            <pc:docMk/>
            <pc:sldMk cId="972477293" sldId="258"/>
            <ac:spMk id="3" creationId="{5100686A-B9CB-4D00-898A-5E6AFF75E8EE}"/>
          </ac:spMkLst>
        </pc:spChg>
        <pc:spChg chg="add">
          <ac:chgData name="Ragnvald Holst-Larsen" userId="a9209175-9fff-4820-b0c2-77ad65e07761" providerId="ADAL" clId="{EE0B950A-84EE-49E1-8077-417C8BC1F31B}" dt="2020-10-05T09:19:47.091" v="113" actId="26606"/>
          <ac:spMkLst>
            <pc:docMk/>
            <pc:sldMk cId="972477293" sldId="258"/>
            <ac:spMk id="8" creationId="{907EF6B7-1338-4443-8C46-6A318D952DFD}"/>
          </ac:spMkLst>
        </pc:spChg>
        <pc:spChg chg="add">
          <ac:chgData name="Ragnvald Holst-Larsen" userId="a9209175-9fff-4820-b0c2-77ad65e07761" providerId="ADAL" clId="{EE0B950A-84EE-49E1-8077-417C8BC1F31B}" dt="2020-10-05T09:19:47.091" v="113" actId="26606"/>
          <ac:spMkLst>
            <pc:docMk/>
            <pc:sldMk cId="972477293" sldId="258"/>
            <ac:spMk id="10" creationId="{DAAE4CDD-124C-4DCF-9584-B6033B545DD5}"/>
          </ac:spMkLst>
        </pc:spChg>
        <pc:spChg chg="add">
          <ac:chgData name="Ragnvald Holst-Larsen" userId="a9209175-9fff-4820-b0c2-77ad65e07761" providerId="ADAL" clId="{EE0B950A-84EE-49E1-8077-417C8BC1F31B}" dt="2020-10-05T09:19:47.091" v="113" actId="26606"/>
          <ac:spMkLst>
            <pc:docMk/>
            <pc:sldMk cId="972477293" sldId="258"/>
            <ac:spMk id="12" creationId="{081E4A58-353D-44AE-B2FC-2A74E2E400F7}"/>
          </ac:spMkLst>
        </pc:spChg>
      </pc:sldChg>
      <pc:sldChg chg="addSp modSp mod setBg">
        <pc:chgData name="Ragnvald Holst-Larsen" userId="a9209175-9fff-4820-b0c2-77ad65e07761" providerId="ADAL" clId="{EE0B950A-84EE-49E1-8077-417C8BC1F31B}" dt="2020-10-05T09:22:32.467" v="125" actId="26606"/>
        <pc:sldMkLst>
          <pc:docMk/>
          <pc:sldMk cId="628885102" sldId="259"/>
        </pc:sldMkLst>
        <pc:spChg chg="mod">
          <ac:chgData name="Ragnvald Holst-Larsen" userId="a9209175-9fff-4820-b0c2-77ad65e07761" providerId="ADAL" clId="{EE0B950A-84EE-49E1-8077-417C8BC1F31B}" dt="2020-10-05T09:22:32.467" v="125" actId="26606"/>
          <ac:spMkLst>
            <pc:docMk/>
            <pc:sldMk cId="628885102" sldId="259"/>
            <ac:spMk id="2" creationId="{D07245E7-D093-4B53-9234-0D0D7BE35A9E}"/>
          </ac:spMkLst>
        </pc:spChg>
        <pc:spChg chg="mod">
          <ac:chgData name="Ragnvald Holst-Larsen" userId="a9209175-9fff-4820-b0c2-77ad65e07761" providerId="ADAL" clId="{EE0B950A-84EE-49E1-8077-417C8BC1F31B}" dt="2020-10-05T09:22:32.467" v="125" actId="26606"/>
          <ac:spMkLst>
            <pc:docMk/>
            <pc:sldMk cId="628885102" sldId="259"/>
            <ac:spMk id="3" creationId="{066173A4-1DAA-454E-8F3D-94177C2E9E54}"/>
          </ac:spMkLst>
        </pc:spChg>
        <pc:spChg chg="add">
          <ac:chgData name="Ragnvald Holst-Larsen" userId="a9209175-9fff-4820-b0c2-77ad65e07761" providerId="ADAL" clId="{EE0B950A-84EE-49E1-8077-417C8BC1F31B}" dt="2020-10-05T09:22:32.467" v="125" actId="26606"/>
          <ac:spMkLst>
            <pc:docMk/>
            <pc:sldMk cId="628885102" sldId="259"/>
            <ac:spMk id="8" creationId="{081EA652-8C6A-4E69-BEB9-170809474553}"/>
          </ac:spMkLst>
        </pc:spChg>
        <pc:spChg chg="add">
          <ac:chgData name="Ragnvald Holst-Larsen" userId="a9209175-9fff-4820-b0c2-77ad65e07761" providerId="ADAL" clId="{EE0B950A-84EE-49E1-8077-417C8BC1F31B}" dt="2020-10-05T09:22:32.467" v="125" actId="26606"/>
          <ac:spMkLst>
            <pc:docMk/>
            <pc:sldMk cId="628885102" sldId="259"/>
            <ac:spMk id="10" creationId="{5298780A-33B9-4EA2-8F67-DE68AD62841B}"/>
          </ac:spMkLst>
        </pc:spChg>
        <pc:spChg chg="add">
          <ac:chgData name="Ragnvald Holst-Larsen" userId="a9209175-9fff-4820-b0c2-77ad65e07761" providerId="ADAL" clId="{EE0B950A-84EE-49E1-8077-417C8BC1F31B}" dt="2020-10-05T09:22:32.467" v="125" actId="26606"/>
          <ac:spMkLst>
            <pc:docMk/>
            <pc:sldMk cId="628885102" sldId="259"/>
            <ac:spMk id="12" creationId="{7F488E8B-4E1E-4402-8935-D4E6C02615C7}"/>
          </ac:spMkLst>
        </pc:spChg>
        <pc:cxnChg chg="add">
          <ac:chgData name="Ragnvald Holst-Larsen" userId="a9209175-9fff-4820-b0c2-77ad65e07761" providerId="ADAL" clId="{EE0B950A-84EE-49E1-8077-417C8BC1F31B}" dt="2020-10-05T09:22:32.467" v="125" actId="26606"/>
          <ac:cxnSpMkLst>
            <pc:docMk/>
            <pc:sldMk cId="628885102" sldId="259"/>
            <ac:cxnSpMk id="14" creationId="{23AAC9B5-8015-485C-ACF9-A750390E9A56}"/>
          </ac:cxnSpMkLst>
        </pc:cxnChg>
      </pc:sldChg>
      <pc:sldChg chg="addSp modSp mod setBg">
        <pc:chgData name="Ragnvald Holst-Larsen" userId="a9209175-9fff-4820-b0c2-77ad65e07761" providerId="ADAL" clId="{EE0B950A-84EE-49E1-8077-417C8BC1F31B}" dt="2020-10-05T09:23:24.026" v="126" actId="26606"/>
        <pc:sldMkLst>
          <pc:docMk/>
          <pc:sldMk cId="1451674957" sldId="260"/>
        </pc:sldMkLst>
        <pc:spChg chg="mod">
          <ac:chgData name="Ragnvald Holst-Larsen" userId="a9209175-9fff-4820-b0c2-77ad65e07761" providerId="ADAL" clId="{EE0B950A-84EE-49E1-8077-417C8BC1F31B}" dt="2020-10-05T09:23:24.026" v="126" actId="26606"/>
          <ac:spMkLst>
            <pc:docMk/>
            <pc:sldMk cId="1451674957" sldId="260"/>
            <ac:spMk id="2" creationId="{A93661C0-0DE5-44F5-B76B-7EBDAFE72ADF}"/>
          </ac:spMkLst>
        </pc:spChg>
        <pc:spChg chg="mod">
          <ac:chgData name="Ragnvald Holst-Larsen" userId="a9209175-9fff-4820-b0c2-77ad65e07761" providerId="ADAL" clId="{EE0B950A-84EE-49E1-8077-417C8BC1F31B}" dt="2020-10-05T09:23:24.026" v="126" actId="26606"/>
          <ac:spMkLst>
            <pc:docMk/>
            <pc:sldMk cId="1451674957" sldId="260"/>
            <ac:spMk id="3" creationId="{7340B42F-31E6-4FE8-838E-FF0E85E77BB9}"/>
          </ac:spMkLst>
        </pc:spChg>
        <pc:spChg chg="add">
          <ac:chgData name="Ragnvald Holst-Larsen" userId="a9209175-9fff-4820-b0c2-77ad65e07761" providerId="ADAL" clId="{EE0B950A-84EE-49E1-8077-417C8BC1F31B}" dt="2020-10-05T09:23:24.026" v="126" actId="26606"/>
          <ac:spMkLst>
            <pc:docMk/>
            <pc:sldMk cId="1451674957" sldId="260"/>
            <ac:spMk id="8" creationId="{081EA652-8C6A-4E69-BEB9-170809474553}"/>
          </ac:spMkLst>
        </pc:spChg>
        <pc:spChg chg="add">
          <ac:chgData name="Ragnvald Holst-Larsen" userId="a9209175-9fff-4820-b0c2-77ad65e07761" providerId="ADAL" clId="{EE0B950A-84EE-49E1-8077-417C8BC1F31B}" dt="2020-10-05T09:23:24.026" v="126" actId="26606"/>
          <ac:spMkLst>
            <pc:docMk/>
            <pc:sldMk cId="1451674957" sldId="260"/>
            <ac:spMk id="10" creationId="{5298780A-33B9-4EA2-8F67-DE68AD62841B}"/>
          </ac:spMkLst>
        </pc:spChg>
        <pc:spChg chg="add">
          <ac:chgData name="Ragnvald Holst-Larsen" userId="a9209175-9fff-4820-b0c2-77ad65e07761" providerId="ADAL" clId="{EE0B950A-84EE-49E1-8077-417C8BC1F31B}" dt="2020-10-05T09:23:24.026" v="126" actId="26606"/>
          <ac:spMkLst>
            <pc:docMk/>
            <pc:sldMk cId="1451674957" sldId="260"/>
            <ac:spMk id="12" creationId="{7F488E8B-4E1E-4402-8935-D4E6C02615C7}"/>
          </ac:spMkLst>
        </pc:spChg>
      </pc:sldChg>
      <pc:sldChg chg="addSp modSp mod setBg">
        <pc:chgData name="Ragnvald Holst-Larsen" userId="a9209175-9fff-4820-b0c2-77ad65e07761" providerId="ADAL" clId="{EE0B950A-84EE-49E1-8077-417C8BC1F31B}" dt="2020-10-05T10:08:22.516" v="920" actId="20577"/>
        <pc:sldMkLst>
          <pc:docMk/>
          <pc:sldMk cId="603802462" sldId="261"/>
        </pc:sldMkLst>
        <pc:spChg chg="mod">
          <ac:chgData name="Ragnvald Holst-Larsen" userId="a9209175-9fff-4820-b0c2-77ad65e07761" providerId="ADAL" clId="{EE0B950A-84EE-49E1-8077-417C8BC1F31B}" dt="2020-10-05T09:25:13.137" v="139" actId="20577"/>
          <ac:spMkLst>
            <pc:docMk/>
            <pc:sldMk cId="603802462" sldId="261"/>
            <ac:spMk id="2" creationId="{2C906035-3BDC-4697-9720-1236CDBF0B83}"/>
          </ac:spMkLst>
        </pc:spChg>
        <pc:spChg chg="mod">
          <ac:chgData name="Ragnvald Holst-Larsen" userId="a9209175-9fff-4820-b0c2-77ad65e07761" providerId="ADAL" clId="{EE0B950A-84EE-49E1-8077-417C8BC1F31B}" dt="2020-10-05T10:08:22.516" v="920" actId="20577"/>
          <ac:spMkLst>
            <pc:docMk/>
            <pc:sldMk cId="603802462" sldId="261"/>
            <ac:spMk id="3" creationId="{D082EEFF-0A10-464D-AA3C-ED89FC58E0AD}"/>
          </ac:spMkLst>
        </pc:spChg>
        <pc:spChg chg="add">
          <ac:chgData name="Ragnvald Holst-Larsen" userId="a9209175-9fff-4820-b0c2-77ad65e07761" providerId="ADAL" clId="{EE0B950A-84EE-49E1-8077-417C8BC1F31B}" dt="2020-10-05T09:24:08.143" v="130" actId="26606"/>
          <ac:spMkLst>
            <pc:docMk/>
            <pc:sldMk cId="603802462" sldId="261"/>
            <ac:spMk id="10" creationId="{201CC55D-ED54-4C5C-95E6-10947BD1103B}"/>
          </ac:spMkLst>
        </pc:spChg>
        <pc:spChg chg="add">
          <ac:chgData name="Ragnvald Holst-Larsen" userId="a9209175-9fff-4820-b0c2-77ad65e07761" providerId="ADAL" clId="{EE0B950A-84EE-49E1-8077-417C8BC1F31B}" dt="2020-10-05T09:24:08.143" v="130" actId="26606"/>
          <ac:spMkLst>
            <pc:docMk/>
            <pc:sldMk cId="603802462" sldId="261"/>
            <ac:spMk id="16" creationId="{3873B707-463F-40B0-8227-E8CC6C67EB25}"/>
          </ac:spMkLst>
        </pc:spChg>
        <pc:spChg chg="add">
          <ac:chgData name="Ragnvald Holst-Larsen" userId="a9209175-9fff-4820-b0c2-77ad65e07761" providerId="ADAL" clId="{EE0B950A-84EE-49E1-8077-417C8BC1F31B}" dt="2020-10-05T09:24:08.143" v="130" actId="26606"/>
          <ac:spMkLst>
            <pc:docMk/>
            <pc:sldMk cId="603802462" sldId="261"/>
            <ac:spMk id="18" creationId="{C13237C8-E62C-4F0D-A318-BD6FB6C2D138}"/>
          </ac:spMkLst>
        </pc:spChg>
        <pc:spChg chg="add">
          <ac:chgData name="Ragnvald Holst-Larsen" userId="a9209175-9fff-4820-b0c2-77ad65e07761" providerId="ADAL" clId="{EE0B950A-84EE-49E1-8077-417C8BC1F31B}" dt="2020-10-05T09:24:08.143" v="130" actId="26606"/>
          <ac:spMkLst>
            <pc:docMk/>
            <pc:sldMk cId="603802462" sldId="261"/>
            <ac:spMk id="20" creationId="{19C9EAEA-39D0-4B0E-A0EB-51E7B26740B1}"/>
          </ac:spMkLst>
        </pc:spChg>
        <pc:grpChg chg="add">
          <ac:chgData name="Ragnvald Holst-Larsen" userId="a9209175-9fff-4820-b0c2-77ad65e07761" providerId="ADAL" clId="{EE0B950A-84EE-49E1-8077-417C8BC1F31B}" dt="2020-10-05T09:24:08.143" v="130" actId="26606"/>
          <ac:grpSpMkLst>
            <pc:docMk/>
            <pc:sldMk cId="603802462" sldId="261"/>
            <ac:grpSpMk id="12" creationId="{1DE889C7-FAD6-4397-98E2-05D503484459}"/>
          </ac:grpSpMkLst>
        </pc:grpChg>
        <pc:picChg chg="add mod">
          <ac:chgData name="Ragnvald Holst-Larsen" userId="a9209175-9fff-4820-b0c2-77ad65e07761" providerId="ADAL" clId="{EE0B950A-84EE-49E1-8077-417C8BC1F31B}" dt="2020-10-05T09:24:08.143" v="130" actId="26606"/>
          <ac:picMkLst>
            <pc:docMk/>
            <pc:sldMk cId="603802462" sldId="261"/>
            <ac:picMk id="5" creationId="{23D097B9-B334-4D0C-9265-C73ACC528149}"/>
          </ac:picMkLst>
        </pc:picChg>
      </pc:sldChg>
      <pc:sldChg chg="addSp modSp mod setBg">
        <pc:chgData name="Ragnvald Holst-Larsen" userId="a9209175-9fff-4820-b0c2-77ad65e07761" providerId="ADAL" clId="{EE0B950A-84EE-49E1-8077-417C8BC1F31B}" dt="2020-10-05T10:12:00.929" v="1175" actId="20577"/>
        <pc:sldMkLst>
          <pc:docMk/>
          <pc:sldMk cId="4089574181" sldId="262"/>
        </pc:sldMkLst>
        <pc:spChg chg="mod">
          <ac:chgData name="Ragnvald Holst-Larsen" userId="a9209175-9fff-4820-b0c2-77ad65e07761" providerId="ADAL" clId="{EE0B950A-84EE-49E1-8077-417C8BC1F31B}" dt="2020-10-05T10:10:36.229" v="985" actId="26606"/>
          <ac:spMkLst>
            <pc:docMk/>
            <pc:sldMk cId="4089574181" sldId="262"/>
            <ac:spMk id="2" creationId="{EBD2FD57-FB6E-4226-85BF-E7B782ED4231}"/>
          </ac:spMkLst>
        </pc:spChg>
        <pc:spChg chg="mod">
          <ac:chgData name="Ragnvald Holst-Larsen" userId="a9209175-9fff-4820-b0c2-77ad65e07761" providerId="ADAL" clId="{EE0B950A-84EE-49E1-8077-417C8BC1F31B}" dt="2020-10-05T10:12:00.929" v="1175" actId="20577"/>
          <ac:spMkLst>
            <pc:docMk/>
            <pc:sldMk cId="4089574181" sldId="262"/>
            <ac:spMk id="3" creationId="{11BB9E6E-8B80-4EED-973A-2D1A0AED714F}"/>
          </ac:spMkLst>
        </pc:spChg>
        <pc:picChg chg="add mod">
          <ac:chgData name="Ragnvald Holst-Larsen" userId="a9209175-9fff-4820-b0c2-77ad65e07761" providerId="ADAL" clId="{EE0B950A-84EE-49E1-8077-417C8BC1F31B}" dt="2020-10-05T10:11:14.669" v="1055" actId="962"/>
          <ac:picMkLst>
            <pc:docMk/>
            <pc:sldMk cId="4089574181" sldId="262"/>
            <ac:picMk id="5" creationId="{48217C9A-9666-4FA3-A14B-A8F6BC3A211D}"/>
          </ac:picMkLst>
        </pc:picChg>
        <pc:cxnChg chg="add">
          <ac:chgData name="Ragnvald Holst-Larsen" userId="a9209175-9fff-4820-b0c2-77ad65e07761" providerId="ADAL" clId="{EE0B950A-84EE-49E1-8077-417C8BC1F31B}" dt="2020-10-05T10:10:36.229" v="985" actId="26606"/>
          <ac:cxnSpMkLst>
            <pc:docMk/>
            <pc:sldMk cId="4089574181" sldId="262"/>
            <ac:cxnSpMk id="10" creationId="{A7F400EE-A8A5-48AF-B4D6-291B52C6F0B0}"/>
          </ac:cxnSpMkLst>
        </pc:cxnChg>
      </pc:sldChg>
      <pc:sldChg chg="addSp modSp mod setBg">
        <pc:chgData name="Ragnvald Holst-Larsen" userId="a9209175-9fff-4820-b0c2-77ad65e07761" providerId="ADAL" clId="{EE0B950A-84EE-49E1-8077-417C8BC1F31B}" dt="2020-10-05T09:31:54.722" v="506" actId="27636"/>
        <pc:sldMkLst>
          <pc:docMk/>
          <pc:sldMk cId="4263788921" sldId="263"/>
        </pc:sldMkLst>
        <pc:spChg chg="mod">
          <ac:chgData name="Ragnvald Holst-Larsen" userId="a9209175-9fff-4820-b0c2-77ad65e07761" providerId="ADAL" clId="{EE0B950A-84EE-49E1-8077-417C8BC1F31B}" dt="2020-10-05T09:27:41.035" v="215" actId="20577"/>
          <ac:spMkLst>
            <pc:docMk/>
            <pc:sldMk cId="4263788921" sldId="263"/>
            <ac:spMk id="2" creationId="{ECD96366-7556-4D9E-97EE-ACA34A8CAC2D}"/>
          </ac:spMkLst>
        </pc:spChg>
        <pc:spChg chg="mod">
          <ac:chgData name="Ragnvald Holst-Larsen" userId="a9209175-9fff-4820-b0c2-77ad65e07761" providerId="ADAL" clId="{EE0B950A-84EE-49E1-8077-417C8BC1F31B}" dt="2020-10-05T09:31:54.722" v="506" actId="27636"/>
          <ac:spMkLst>
            <pc:docMk/>
            <pc:sldMk cId="4263788921" sldId="263"/>
            <ac:spMk id="3" creationId="{F447DA1A-742F-4DCF-9A1F-9D62B52A40F2}"/>
          </ac:spMkLst>
        </pc:spChg>
        <pc:spChg chg="add">
          <ac:chgData name="Ragnvald Holst-Larsen" userId="a9209175-9fff-4820-b0c2-77ad65e07761" providerId="ADAL" clId="{EE0B950A-84EE-49E1-8077-417C8BC1F31B}" dt="2020-10-05T09:27:17.811" v="202" actId="26606"/>
          <ac:spMkLst>
            <pc:docMk/>
            <pc:sldMk cId="4263788921" sldId="263"/>
            <ac:spMk id="8" creationId="{B6CDA21F-E7AF-4C75-8395-33F58D5B0E45}"/>
          </ac:spMkLst>
        </pc:spChg>
        <pc:spChg chg="add">
          <ac:chgData name="Ragnvald Holst-Larsen" userId="a9209175-9fff-4820-b0c2-77ad65e07761" providerId="ADAL" clId="{EE0B950A-84EE-49E1-8077-417C8BC1F31B}" dt="2020-10-05T09:27:17.811" v="202" actId="26606"/>
          <ac:spMkLst>
            <pc:docMk/>
            <pc:sldMk cId="4263788921" sldId="263"/>
            <ac:spMk id="15" creationId="{D5B0017B-2ECA-49AF-B397-DC140825DF8D}"/>
          </ac:spMkLst>
        </pc:spChg>
        <pc:grpChg chg="add">
          <ac:chgData name="Ragnvald Holst-Larsen" userId="a9209175-9fff-4820-b0c2-77ad65e07761" providerId="ADAL" clId="{EE0B950A-84EE-49E1-8077-417C8BC1F31B}" dt="2020-10-05T09:27:17.811" v="202" actId="26606"/>
          <ac:grpSpMkLst>
            <pc:docMk/>
            <pc:sldMk cId="4263788921" sldId="263"/>
            <ac:grpSpMk id="10" creationId="{AE1C45F0-260A-458C-96ED-C1F6D2151219}"/>
          </ac:grpSpMkLst>
        </pc:grpChg>
        <pc:cxnChg chg="add">
          <ac:chgData name="Ragnvald Holst-Larsen" userId="a9209175-9fff-4820-b0c2-77ad65e07761" providerId="ADAL" clId="{EE0B950A-84EE-49E1-8077-417C8BC1F31B}" dt="2020-10-05T09:27:17.811" v="202" actId="26606"/>
          <ac:cxnSpMkLst>
            <pc:docMk/>
            <pc:sldMk cId="4263788921" sldId="263"/>
            <ac:cxnSpMk id="17" creationId="{6CF1BAF6-AD41-4082-B212-8A1F9A2E8779}"/>
          </ac:cxnSpMkLst>
        </pc:cxnChg>
      </pc:sldChg>
      <pc:sldChg chg="addSp modSp mod setBg">
        <pc:chgData name="Ragnvald Holst-Larsen" userId="a9209175-9fff-4820-b0c2-77ad65e07761" providerId="ADAL" clId="{EE0B950A-84EE-49E1-8077-417C8BC1F31B}" dt="2020-10-05T11:25:58.749" v="1349" actId="113"/>
        <pc:sldMkLst>
          <pc:docMk/>
          <pc:sldMk cId="3033180121" sldId="264"/>
        </pc:sldMkLst>
        <pc:spChg chg="mod">
          <ac:chgData name="Ragnvald Holst-Larsen" userId="a9209175-9fff-4820-b0c2-77ad65e07761" providerId="ADAL" clId="{EE0B950A-84EE-49E1-8077-417C8BC1F31B}" dt="2020-10-05T09:32:19.120" v="507" actId="26606"/>
          <ac:spMkLst>
            <pc:docMk/>
            <pc:sldMk cId="3033180121" sldId="264"/>
            <ac:spMk id="2" creationId="{B6ADA6C1-7485-4D73-9B0E-794E7CB52EF7}"/>
          </ac:spMkLst>
        </pc:spChg>
        <pc:spChg chg="mod">
          <ac:chgData name="Ragnvald Holst-Larsen" userId="a9209175-9fff-4820-b0c2-77ad65e07761" providerId="ADAL" clId="{EE0B950A-84EE-49E1-8077-417C8BC1F31B}" dt="2020-10-05T11:25:58.749" v="1349" actId="113"/>
          <ac:spMkLst>
            <pc:docMk/>
            <pc:sldMk cId="3033180121" sldId="264"/>
            <ac:spMk id="3" creationId="{FD3E4165-11DE-4AF4-A505-3CFE71AB41D4}"/>
          </ac:spMkLst>
        </pc:spChg>
        <pc:spChg chg="add">
          <ac:chgData name="Ragnvald Holst-Larsen" userId="a9209175-9fff-4820-b0c2-77ad65e07761" providerId="ADAL" clId="{EE0B950A-84EE-49E1-8077-417C8BC1F31B}" dt="2020-10-05T09:32:19.120" v="507" actId="26606"/>
          <ac:spMkLst>
            <pc:docMk/>
            <pc:sldMk cId="3033180121" sldId="264"/>
            <ac:spMk id="8" creationId="{B6CDA21F-E7AF-4C75-8395-33F58D5B0E45}"/>
          </ac:spMkLst>
        </pc:spChg>
        <pc:spChg chg="add">
          <ac:chgData name="Ragnvald Holst-Larsen" userId="a9209175-9fff-4820-b0c2-77ad65e07761" providerId="ADAL" clId="{EE0B950A-84EE-49E1-8077-417C8BC1F31B}" dt="2020-10-05T09:32:19.120" v="507" actId="26606"/>
          <ac:spMkLst>
            <pc:docMk/>
            <pc:sldMk cId="3033180121" sldId="264"/>
            <ac:spMk id="15" creationId="{D5B0017B-2ECA-49AF-B397-DC140825DF8D}"/>
          </ac:spMkLst>
        </pc:spChg>
        <pc:grpChg chg="add">
          <ac:chgData name="Ragnvald Holst-Larsen" userId="a9209175-9fff-4820-b0c2-77ad65e07761" providerId="ADAL" clId="{EE0B950A-84EE-49E1-8077-417C8BC1F31B}" dt="2020-10-05T09:32:19.120" v="507" actId="26606"/>
          <ac:grpSpMkLst>
            <pc:docMk/>
            <pc:sldMk cId="3033180121" sldId="264"/>
            <ac:grpSpMk id="10" creationId="{AE1C45F0-260A-458C-96ED-C1F6D2151219}"/>
          </ac:grpSpMkLst>
        </pc:grpChg>
        <pc:cxnChg chg="add">
          <ac:chgData name="Ragnvald Holst-Larsen" userId="a9209175-9fff-4820-b0c2-77ad65e07761" providerId="ADAL" clId="{EE0B950A-84EE-49E1-8077-417C8BC1F31B}" dt="2020-10-05T09:32:19.120" v="507" actId="26606"/>
          <ac:cxnSpMkLst>
            <pc:docMk/>
            <pc:sldMk cId="3033180121" sldId="264"/>
            <ac:cxnSpMk id="17" creationId="{6CF1BAF6-AD41-4082-B212-8A1F9A2E8779}"/>
          </ac:cxnSpMkLst>
        </pc:cxnChg>
      </pc:sldChg>
      <pc:sldChg chg="addSp modSp mod setBg">
        <pc:chgData name="Ragnvald Holst-Larsen" userId="a9209175-9fff-4820-b0c2-77ad65e07761" providerId="ADAL" clId="{EE0B950A-84EE-49E1-8077-417C8BC1F31B}" dt="2020-10-05T09:32:41.901" v="508" actId="26606"/>
        <pc:sldMkLst>
          <pc:docMk/>
          <pc:sldMk cId="667124188" sldId="265"/>
        </pc:sldMkLst>
        <pc:spChg chg="mod">
          <ac:chgData name="Ragnvald Holst-Larsen" userId="a9209175-9fff-4820-b0c2-77ad65e07761" providerId="ADAL" clId="{EE0B950A-84EE-49E1-8077-417C8BC1F31B}" dt="2020-10-05T09:32:41.901" v="508" actId="26606"/>
          <ac:spMkLst>
            <pc:docMk/>
            <pc:sldMk cId="667124188" sldId="265"/>
            <ac:spMk id="2" creationId="{D7964698-BCA6-4D90-82AC-B83ECA6FF0C6}"/>
          </ac:spMkLst>
        </pc:spChg>
        <pc:spChg chg="mod">
          <ac:chgData name="Ragnvald Holst-Larsen" userId="a9209175-9fff-4820-b0c2-77ad65e07761" providerId="ADAL" clId="{EE0B950A-84EE-49E1-8077-417C8BC1F31B}" dt="2020-10-05T09:32:41.901" v="508" actId="26606"/>
          <ac:spMkLst>
            <pc:docMk/>
            <pc:sldMk cId="667124188" sldId="265"/>
            <ac:spMk id="3" creationId="{BB5AEB34-D598-4569-A6E8-D065925F36BC}"/>
          </ac:spMkLst>
        </pc:spChg>
        <pc:spChg chg="add">
          <ac:chgData name="Ragnvald Holst-Larsen" userId="a9209175-9fff-4820-b0c2-77ad65e07761" providerId="ADAL" clId="{EE0B950A-84EE-49E1-8077-417C8BC1F31B}" dt="2020-10-05T09:32:41.901" v="508" actId="26606"/>
          <ac:spMkLst>
            <pc:docMk/>
            <pc:sldMk cId="667124188" sldId="265"/>
            <ac:spMk id="8" creationId="{B6CDA21F-E7AF-4C75-8395-33F58D5B0E45}"/>
          </ac:spMkLst>
        </pc:spChg>
        <pc:spChg chg="add">
          <ac:chgData name="Ragnvald Holst-Larsen" userId="a9209175-9fff-4820-b0c2-77ad65e07761" providerId="ADAL" clId="{EE0B950A-84EE-49E1-8077-417C8BC1F31B}" dt="2020-10-05T09:32:41.901" v="508" actId="26606"/>
          <ac:spMkLst>
            <pc:docMk/>
            <pc:sldMk cId="667124188" sldId="265"/>
            <ac:spMk id="15" creationId="{D5B0017B-2ECA-49AF-B397-DC140825DF8D}"/>
          </ac:spMkLst>
        </pc:spChg>
        <pc:grpChg chg="add">
          <ac:chgData name="Ragnvald Holst-Larsen" userId="a9209175-9fff-4820-b0c2-77ad65e07761" providerId="ADAL" clId="{EE0B950A-84EE-49E1-8077-417C8BC1F31B}" dt="2020-10-05T09:32:41.901" v="508" actId="26606"/>
          <ac:grpSpMkLst>
            <pc:docMk/>
            <pc:sldMk cId="667124188" sldId="265"/>
            <ac:grpSpMk id="10" creationId="{AE1C45F0-260A-458C-96ED-C1F6D2151219}"/>
          </ac:grpSpMkLst>
        </pc:grpChg>
        <pc:cxnChg chg="add">
          <ac:chgData name="Ragnvald Holst-Larsen" userId="a9209175-9fff-4820-b0c2-77ad65e07761" providerId="ADAL" clId="{EE0B950A-84EE-49E1-8077-417C8BC1F31B}" dt="2020-10-05T09:32:41.901" v="508" actId="26606"/>
          <ac:cxnSpMkLst>
            <pc:docMk/>
            <pc:sldMk cId="667124188" sldId="265"/>
            <ac:cxnSpMk id="17" creationId="{6CF1BAF6-AD41-4082-B212-8A1F9A2E8779}"/>
          </ac:cxnSpMkLst>
        </pc:cxnChg>
      </pc:sldChg>
      <pc:sldChg chg="addSp delSp modSp mod setBg">
        <pc:chgData name="Ragnvald Holst-Larsen" userId="a9209175-9fff-4820-b0c2-77ad65e07761" providerId="ADAL" clId="{EE0B950A-84EE-49E1-8077-417C8BC1F31B}" dt="2020-10-05T10:06:21.318" v="839" actId="20577"/>
        <pc:sldMkLst>
          <pc:docMk/>
          <pc:sldMk cId="1583443988" sldId="266"/>
        </pc:sldMkLst>
        <pc:spChg chg="mod">
          <ac:chgData name="Ragnvald Holst-Larsen" userId="a9209175-9fff-4820-b0c2-77ad65e07761" providerId="ADAL" clId="{EE0B950A-84EE-49E1-8077-417C8BC1F31B}" dt="2020-10-05T09:47:18.910" v="522" actId="26606"/>
          <ac:spMkLst>
            <pc:docMk/>
            <pc:sldMk cId="1583443988" sldId="266"/>
            <ac:spMk id="2" creationId="{4C0F0E37-8547-4C6C-81D0-34E429156E5C}"/>
          </ac:spMkLst>
        </pc:spChg>
        <pc:spChg chg="mod">
          <ac:chgData name="Ragnvald Holst-Larsen" userId="a9209175-9fff-4820-b0c2-77ad65e07761" providerId="ADAL" clId="{EE0B950A-84EE-49E1-8077-417C8BC1F31B}" dt="2020-10-05T10:06:21.318" v="839" actId="20577"/>
          <ac:spMkLst>
            <pc:docMk/>
            <pc:sldMk cId="1583443988" sldId="266"/>
            <ac:spMk id="3" creationId="{54DEF798-0AF3-4E70-9E42-7737D63245C5}"/>
          </ac:spMkLst>
        </pc:spChg>
        <pc:spChg chg="add del">
          <ac:chgData name="Ragnvald Holst-Larsen" userId="a9209175-9fff-4820-b0c2-77ad65e07761" providerId="ADAL" clId="{EE0B950A-84EE-49E1-8077-417C8BC1F31B}" dt="2020-10-05T09:47:18.910" v="522" actId="26606"/>
          <ac:spMkLst>
            <pc:docMk/>
            <pc:sldMk cId="1583443988" sldId="266"/>
            <ac:spMk id="8" creationId="{DAF1966E-FD40-4A4A-B61B-C4DF7FA05F06}"/>
          </ac:spMkLst>
        </pc:spChg>
        <pc:spChg chg="add del">
          <ac:chgData name="Ragnvald Holst-Larsen" userId="a9209175-9fff-4820-b0c2-77ad65e07761" providerId="ADAL" clId="{EE0B950A-84EE-49E1-8077-417C8BC1F31B}" dt="2020-10-05T09:47:18.910" v="522" actId="26606"/>
          <ac:spMkLst>
            <pc:docMk/>
            <pc:sldMk cId="1583443988" sldId="266"/>
            <ac:spMk id="10" creationId="{047BFA19-D45E-416B-A404-7AF2F3F27017}"/>
          </ac:spMkLst>
        </pc:spChg>
        <pc:spChg chg="add del">
          <ac:chgData name="Ragnvald Holst-Larsen" userId="a9209175-9fff-4820-b0c2-77ad65e07761" providerId="ADAL" clId="{EE0B950A-84EE-49E1-8077-417C8BC1F31B}" dt="2020-10-05T09:47:18.910" v="522" actId="26606"/>
          <ac:spMkLst>
            <pc:docMk/>
            <pc:sldMk cId="1583443988" sldId="266"/>
            <ac:spMk id="12" creationId="{8E0105E7-23DB-4CF2-8258-FF47C7620F6E}"/>
          </ac:spMkLst>
        </pc:spChg>
        <pc:spChg chg="add del">
          <ac:chgData name="Ragnvald Holst-Larsen" userId="a9209175-9fff-4820-b0c2-77ad65e07761" providerId="ADAL" clId="{EE0B950A-84EE-49E1-8077-417C8BC1F31B}" dt="2020-10-05T09:47:18.910" v="522" actId="26606"/>
          <ac:spMkLst>
            <pc:docMk/>
            <pc:sldMk cId="1583443988" sldId="266"/>
            <ac:spMk id="14" creationId="{074B4F7D-14B2-478B-8BF5-01E4E0C5D263}"/>
          </ac:spMkLst>
        </pc:spChg>
        <pc:spChg chg="add del">
          <ac:chgData name="Ragnvald Holst-Larsen" userId="a9209175-9fff-4820-b0c2-77ad65e07761" providerId="ADAL" clId="{EE0B950A-84EE-49E1-8077-417C8BC1F31B}" dt="2020-10-05T09:46:59.110" v="517" actId="26606"/>
          <ac:spMkLst>
            <pc:docMk/>
            <pc:sldMk cId="1583443988" sldId="266"/>
            <ac:spMk id="19" creationId="{3CD9DF72-87A3-404E-A828-84CBF11A8303}"/>
          </ac:spMkLst>
        </pc:spChg>
        <pc:spChg chg="add del">
          <ac:chgData name="Ragnvald Holst-Larsen" userId="a9209175-9fff-4820-b0c2-77ad65e07761" providerId="ADAL" clId="{EE0B950A-84EE-49E1-8077-417C8BC1F31B}" dt="2020-10-05T09:47:18.854" v="521" actId="26606"/>
          <ac:spMkLst>
            <pc:docMk/>
            <pc:sldMk cId="1583443988" sldId="266"/>
            <ac:spMk id="25" creationId="{3CD9DF72-87A3-404E-A828-84CBF11A8303}"/>
          </ac:spMkLst>
        </pc:spChg>
        <pc:spChg chg="add del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28" creationId="{4F7EBAE4-9945-4473-9E34-B2C66EA0F03D}"/>
          </ac:spMkLst>
        </pc:spChg>
        <pc:spChg chg="add del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29" creationId="{70BEB1E7-2F88-40BC-B73D-42E5B6F80BFC}"/>
          </ac:spMkLst>
        </pc:spChg>
        <pc:spChg chg="add del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30" creationId="{A7B99495-F43F-4D80-A44F-2CB4764EB90B}"/>
          </ac:spMkLst>
        </pc:spChg>
        <pc:spChg chg="add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35" creationId="{4F7EBAE4-9945-4473-9E34-B2C66EA0F03D}"/>
          </ac:spMkLst>
        </pc:spChg>
        <pc:spChg chg="add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37" creationId="{70BEB1E7-2F88-40BC-B73D-42E5B6F80BFC}"/>
          </ac:spMkLst>
        </pc:spChg>
        <pc:spChg chg="add">
          <ac:chgData name="Ragnvald Holst-Larsen" userId="a9209175-9fff-4820-b0c2-77ad65e07761" providerId="ADAL" clId="{EE0B950A-84EE-49E1-8077-417C8BC1F31B}" dt="2020-10-05T09:47:47.808" v="562" actId="26606"/>
          <ac:spMkLst>
            <pc:docMk/>
            <pc:sldMk cId="1583443988" sldId="266"/>
            <ac:spMk id="39" creationId="{A7B99495-F43F-4D80-A44F-2CB4764EB90B}"/>
          </ac:spMkLst>
        </pc:spChg>
        <pc:picChg chg="add mod ord">
          <ac:chgData name="Ragnvald Holst-Larsen" userId="a9209175-9fff-4820-b0c2-77ad65e07761" providerId="ADAL" clId="{EE0B950A-84EE-49E1-8077-417C8BC1F31B}" dt="2020-10-05T09:47:47.808" v="562" actId="26606"/>
          <ac:picMkLst>
            <pc:docMk/>
            <pc:sldMk cId="1583443988" sldId="266"/>
            <ac:picMk id="4" creationId="{060E0202-40A6-44B8-B852-AF3DEA7588A3}"/>
          </ac:picMkLst>
        </pc:picChg>
        <pc:picChg chg="add del">
          <ac:chgData name="Ragnvald Holst-Larsen" userId="a9209175-9fff-4820-b0c2-77ad65e07761" providerId="ADAL" clId="{EE0B950A-84EE-49E1-8077-417C8BC1F31B}" dt="2020-10-05T09:47:15.749" v="519" actId="26606"/>
          <ac:picMkLst>
            <pc:docMk/>
            <pc:sldMk cId="1583443988" sldId="266"/>
            <ac:picMk id="23" creationId="{54DDEBDD-D8BD-41A6-8A0D-B00E3768B0F9}"/>
          </ac:picMkLst>
        </pc:picChg>
        <pc:cxnChg chg="add del">
          <ac:chgData name="Ragnvald Holst-Larsen" userId="a9209175-9fff-4820-b0c2-77ad65e07761" providerId="ADAL" clId="{EE0B950A-84EE-49E1-8077-417C8BC1F31B}" dt="2020-10-05T09:46:59.110" v="517" actId="26606"/>
          <ac:cxnSpMkLst>
            <pc:docMk/>
            <pc:sldMk cId="1583443988" sldId="266"/>
            <ac:cxnSpMk id="21" creationId="{20E3A342-4D61-4E3F-AF90-1AB42AEB96CC}"/>
          </ac:cxnSpMkLst>
        </pc:cxnChg>
        <pc:cxnChg chg="add del">
          <ac:chgData name="Ragnvald Holst-Larsen" userId="a9209175-9fff-4820-b0c2-77ad65e07761" providerId="ADAL" clId="{EE0B950A-84EE-49E1-8077-417C8BC1F31B}" dt="2020-10-05T09:47:18.854" v="521" actId="26606"/>
          <ac:cxnSpMkLst>
            <pc:docMk/>
            <pc:sldMk cId="1583443988" sldId="266"/>
            <ac:cxnSpMk id="26" creationId="{20E3A342-4D61-4E3F-AF90-1AB42AEB96CC}"/>
          </ac:cxnSpMkLst>
        </pc:cxnChg>
      </pc:sldChg>
      <pc:sldChg chg="addSp delSp modSp mod setBg">
        <pc:chgData name="Ragnvald Holst-Larsen" userId="a9209175-9fff-4820-b0c2-77ad65e07761" providerId="ADAL" clId="{EE0B950A-84EE-49E1-8077-417C8BC1F31B}" dt="2020-10-05T11:38:42.664" v="1503" actId="20577"/>
        <pc:sldMkLst>
          <pc:docMk/>
          <pc:sldMk cId="1752962614" sldId="267"/>
        </pc:sldMkLst>
        <pc:spChg chg="mod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2" creationId="{225D8D62-24B4-466F-8843-661A1690864F}"/>
          </ac:spMkLst>
        </pc:spChg>
        <pc:spChg chg="mod">
          <ac:chgData name="Ragnvald Holst-Larsen" userId="a9209175-9fff-4820-b0c2-77ad65e07761" providerId="ADAL" clId="{EE0B950A-84EE-49E1-8077-417C8BC1F31B}" dt="2020-10-05T11:38:42.664" v="1503" actId="20577"/>
          <ac:spMkLst>
            <pc:docMk/>
            <pc:sldMk cId="1752962614" sldId="267"/>
            <ac:spMk id="3" creationId="{2B9349E1-30E4-4257-B41B-523F10227052}"/>
          </ac:spMkLst>
        </pc:spChg>
        <pc:spChg chg="add del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8" creationId="{DBF61EA3-B236-439E-9C0B-340980D56BEE}"/>
          </ac:spMkLst>
        </pc:spChg>
        <pc:spChg chg="add del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14" creationId="{E659831F-0D9A-4C63-9EBB-8435B85A440F}"/>
          </ac:spMkLst>
        </pc:spChg>
        <pc:spChg chg="add del">
          <ac:chgData name="Ragnvald Holst-Larsen" userId="a9209175-9fff-4820-b0c2-77ad65e07761" providerId="ADAL" clId="{EE0B950A-84EE-49E1-8077-417C8BC1F31B}" dt="2020-10-05T11:26:56.171" v="1354" actId="26606"/>
          <ac:spMkLst>
            <pc:docMk/>
            <pc:sldMk cId="1752962614" sldId="267"/>
            <ac:spMk id="19" creationId="{3CD9DF72-87A3-404E-A828-84CBF11A8303}"/>
          </ac:spMkLst>
        </pc:spChg>
        <pc:spChg chg="add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23" creationId="{E659831F-0D9A-4C63-9EBB-8435B85A440F}"/>
          </ac:spMkLst>
        </pc:spChg>
        <pc:spChg chg="add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24" creationId="{117AB3D3-3C9C-4DED-809A-78734805B895}"/>
          </ac:spMkLst>
        </pc:spChg>
        <pc:spChg chg="add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25" creationId="{E6995CE5-F890-4ABA-82A2-26507CE8D2A3}"/>
          </ac:spMkLst>
        </pc:spChg>
        <pc:spChg chg="add">
          <ac:chgData name="Ragnvald Holst-Larsen" userId="a9209175-9fff-4820-b0c2-77ad65e07761" providerId="ADAL" clId="{EE0B950A-84EE-49E1-8077-417C8BC1F31B}" dt="2020-10-05T11:26:56.198" v="1355" actId="26606"/>
          <ac:spMkLst>
            <pc:docMk/>
            <pc:sldMk cId="1752962614" sldId="267"/>
            <ac:spMk id="26" creationId="{3A9A4357-BD1D-4622-A4FE-766E6AB8DE84}"/>
          </ac:spMkLst>
        </pc:spChg>
        <pc:grpChg chg="add del">
          <ac:chgData name="Ragnvald Holst-Larsen" userId="a9209175-9fff-4820-b0c2-77ad65e07761" providerId="ADAL" clId="{EE0B950A-84EE-49E1-8077-417C8BC1F31B}" dt="2020-10-05T11:26:56.198" v="1355" actId="26606"/>
          <ac:grpSpMkLst>
            <pc:docMk/>
            <pc:sldMk cId="1752962614" sldId="267"/>
            <ac:grpSpMk id="10" creationId="{28FAF094-D087-493F-8DF9-A486C2D6BBAA}"/>
          </ac:grpSpMkLst>
        </pc:grpChg>
        <pc:picChg chg="add mod ord">
          <ac:chgData name="Ragnvald Holst-Larsen" userId="a9209175-9fff-4820-b0c2-77ad65e07761" providerId="ADAL" clId="{EE0B950A-84EE-49E1-8077-417C8BC1F31B}" dt="2020-10-05T11:26:56.198" v="1355" actId="26606"/>
          <ac:picMkLst>
            <pc:docMk/>
            <pc:sldMk cId="1752962614" sldId="267"/>
            <ac:picMk id="5" creationId="{3175D2EC-4092-4C19-A1DE-3A7F8F722DFF}"/>
          </ac:picMkLst>
        </pc:picChg>
        <pc:cxnChg chg="add del">
          <ac:chgData name="Ragnvald Holst-Larsen" userId="a9209175-9fff-4820-b0c2-77ad65e07761" providerId="ADAL" clId="{EE0B950A-84EE-49E1-8077-417C8BC1F31B}" dt="2020-10-05T11:26:56.171" v="1354" actId="26606"/>
          <ac:cxnSpMkLst>
            <pc:docMk/>
            <pc:sldMk cId="1752962614" sldId="267"/>
            <ac:cxnSpMk id="21" creationId="{20E3A342-4D61-4E3F-AF90-1AB42AEB96CC}"/>
          </ac:cxnSpMkLst>
        </pc:cxnChg>
      </pc:sldChg>
      <pc:sldChg chg="addSp delSp modSp add mod setBg">
        <pc:chgData name="Ragnvald Holst-Larsen" userId="a9209175-9fff-4820-b0c2-77ad65e07761" providerId="ADAL" clId="{EE0B950A-84EE-49E1-8077-417C8BC1F31B}" dt="2020-10-05T11:48:48.240" v="1650" actId="14100"/>
        <pc:sldMkLst>
          <pc:docMk/>
          <pc:sldMk cId="1665343805" sldId="268"/>
        </pc:sldMkLst>
        <pc:spChg chg="mod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2" creationId="{52261BDF-4A75-450B-92AB-6CD94C58BDD7}"/>
          </ac:spMkLst>
        </pc:spChg>
        <pc:spChg chg="mod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3" creationId="{E772C176-1A84-4BC2-9600-C6D971EBC841}"/>
          </ac:spMkLst>
        </pc:spChg>
        <pc:spChg chg="add del">
          <ac:chgData name="Ragnvald Holst-Larsen" userId="a9209175-9fff-4820-b0c2-77ad65e07761" providerId="ADAL" clId="{EE0B950A-84EE-49E1-8077-417C8BC1F31B}" dt="2020-10-05T09:31:08.123" v="492" actId="26606"/>
          <ac:spMkLst>
            <pc:docMk/>
            <pc:sldMk cId="1665343805" sldId="268"/>
            <ac:spMk id="10" creationId="{8FC9BE17-9A7B-462D-AE50-3D8777387304}"/>
          </ac:spMkLst>
        </pc:spChg>
        <pc:spChg chg="add del">
          <ac:chgData name="Ragnvald Holst-Larsen" userId="a9209175-9fff-4820-b0c2-77ad65e07761" providerId="ADAL" clId="{EE0B950A-84EE-49E1-8077-417C8BC1F31B}" dt="2020-10-05T09:31:08.123" v="492" actId="26606"/>
          <ac:spMkLst>
            <pc:docMk/>
            <pc:sldMk cId="1665343805" sldId="268"/>
            <ac:spMk id="12" creationId="{3EBE8569-6AEC-4B8C-8D53-2DE337CDBA65}"/>
          </ac:spMkLst>
        </pc:spChg>
        <pc:spChg chg="add del">
          <ac:chgData name="Ragnvald Holst-Larsen" userId="a9209175-9fff-4820-b0c2-77ad65e07761" providerId="ADAL" clId="{EE0B950A-84EE-49E1-8077-417C8BC1F31B}" dt="2020-10-05T09:31:08.123" v="492" actId="26606"/>
          <ac:spMkLst>
            <pc:docMk/>
            <pc:sldMk cId="1665343805" sldId="268"/>
            <ac:spMk id="14" creationId="{55D4142C-5077-457F-A6AD-3FECFDB39685}"/>
          </ac:spMkLst>
        </pc:spChg>
        <pc:spChg chg="add del">
          <ac:chgData name="Ragnvald Holst-Larsen" userId="a9209175-9fff-4820-b0c2-77ad65e07761" providerId="ADAL" clId="{EE0B950A-84EE-49E1-8077-417C8BC1F31B}" dt="2020-10-05T09:31:08.123" v="492" actId="26606"/>
          <ac:spMkLst>
            <pc:docMk/>
            <pc:sldMk cId="1665343805" sldId="268"/>
            <ac:spMk id="16" creationId="{7A5F0580-5EE9-419F-96EE-B6529EF6E7D0}"/>
          </ac:spMkLst>
        </pc:spChg>
        <pc:spChg chg="add del">
          <ac:chgData name="Ragnvald Holst-Larsen" userId="a9209175-9fff-4820-b0c2-77ad65e07761" providerId="ADAL" clId="{EE0B950A-84EE-49E1-8077-417C8BC1F31B}" dt="2020-10-05T09:31:31.638" v="497" actId="26606"/>
          <ac:spMkLst>
            <pc:docMk/>
            <pc:sldMk cId="1665343805" sldId="268"/>
            <ac:spMk id="20" creationId="{4F7EBAE4-9945-4473-9E34-B2C66EA0F03D}"/>
          </ac:spMkLst>
        </pc:spChg>
        <pc:spChg chg="add del">
          <ac:chgData name="Ragnvald Holst-Larsen" userId="a9209175-9fff-4820-b0c2-77ad65e07761" providerId="ADAL" clId="{EE0B950A-84EE-49E1-8077-417C8BC1F31B}" dt="2020-10-05T09:31:31.638" v="497" actId="26606"/>
          <ac:spMkLst>
            <pc:docMk/>
            <pc:sldMk cId="1665343805" sldId="268"/>
            <ac:spMk id="21" creationId="{70BEB1E7-2F88-40BC-B73D-42E5B6F80BFC}"/>
          </ac:spMkLst>
        </pc:spChg>
        <pc:spChg chg="add del">
          <ac:chgData name="Ragnvald Holst-Larsen" userId="a9209175-9fff-4820-b0c2-77ad65e07761" providerId="ADAL" clId="{EE0B950A-84EE-49E1-8077-417C8BC1F31B}" dt="2020-10-05T09:31:31.638" v="497" actId="26606"/>
          <ac:spMkLst>
            <pc:docMk/>
            <pc:sldMk cId="1665343805" sldId="268"/>
            <ac:spMk id="22" creationId="{A7B99495-F43F-4D80-A44F-2CB4764EB90B}"/>
          </ac:spMkLst>
        </pc:spChg>
        <pc:spChg chg="add del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27" creationId="{201CC55D-ED54-4C5C-95E6-10947BD1103B}"/>
          </ac:spMkLst>
        </pc:spChg>
        <pc:spChg chg="add del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33" creationId="{3873B707-463F-40B0-8227-E8CC6C67EB25}"/>
          </ac:spMkLst>
        </pc:spChg>
        <pc:spChg chg="add del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35" creationId="{C13237C8-E62C-4F0D-A318-BD6FB6C2D138}"/>
          </ac:spMkLst>
        </pc:spChg>
        <pc:spChg chg="add del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37" creationId="{19C9EAEA-39D0-4B0E-A0EB-51E7B26740B1}"/>
          </ac:spMkLst>
        </pc:spChg>
        <pc:spChg chg="add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42" creationId="{D2B783EE-0239-4717-BBEA-8C9EAC61C824}"/>
          </ac:spMkLst>
        </pc:spChg>
        <pc:spChg chg="add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44" creationId="{A7B99495-F43F-4D80-A44F-2CB4764EB90B}"/>
          </ac:spMkLst>
        </pc:spChg>
        <pc:spChg chg="add">
          <ac:chgData name="Ragnvald Holst-Larsen" userId="a9209175-9fff-4820-b0c2-77ad65e07761" providerId="ADAL" clId="{EE0B950A-84EE-49E1-8077-417C8BC1F31B}" dt="2020-10-05T11:48:41.369" v="1649" actId="26606"/>
          <ac:spMkLst>
            <pc:docMk/>
            <pc:sldMk cId="1665343805" sldId="268"/>
            <ac:spMk id="46" creationId="{70BEB1E7-2F88-40BC-B73D-42E5B6F80BFC}"/>
          </ac:spMkLst>
        </pc:spChg>
        <pc:grpChg chg="add del">
          <ac:chgData name="Ragnvald Holst-Larsen" userId="a9209175-9fff-4820-b0c2-77ad65e07761" providerId="ADAL" clId="{EE0B950A-84EE-49E1-8077-417C8BC1F31B}" dt="2020-10-05T11:48:41.369" v="1649" actId="26606"/>
          <ac:grpSpMkLst>
            <pc:docMk/>
            <pc:sldMk cId="1665343805" sldId="268"/>
            <ac:grpSpMk id="29" creationId="{1DE889C7-FAD6-4397-98E2-05D503484459}"/>
          </ac:grpSpMkLst>
        </pc:grpChg>
        <pc:picChg chg="add mod ord">
          <ac:chgData name="Ragnvald Holst-Larsen" userId="a9209175-9fff-4820-b0c2-77ad65e07761" providerId="ADAL" clId="{EE0B950A-84EE-49E1-8077-417C8BC1F31B}" dt="2020-10-05T11:48:41.369" v="1649" actId="26606"/>
          <ac:picMkLst>
            <pc:docMk/>
            <pc:sldMk cId="1665343805" sldId="268"/>
            <ac:picMk id="5" creationId="{BC0BBD82-F828-4D91-B97A-5ED951B707D7}"/>
          </ac:picMkLst>
        </pc:picChg>
        <pc:picChg chg="add mod">
          <ac:chgData name="Ragnvald Holst-Larsen" userId="a9209175-9fff-4820-b0c2-77ad65e07761" providerId="ADAL" clId="{EE0B950A-84EE-49E1-8077-417C8BC1F31B}" dt="2020-10-05T11:48:48.240" v="1650" actId="14100"/>
          <ac:picMkLst>
            <pc:docMk/>
            <pc:sldMk cId="1665343805" sldId="268"/>
            <ac:picMk id="6" creationId="{E586123A-CF34-4FD8-B360-C2D25DF06D7E}"/>
          </ac:picMkLst>
        </pc:picChg>
        <pc:cxnChg chg="add del">
          <ac:chgData name="Ragnvald Holst-Larsen" userId="a9209175-9fff-4820-b0c2-77ad65e07761" providerId="ADAL" clId="{EE0B950A-84EE-49E1-8077-417C8BC1F31B}" dt="2020-10-05T09:31:11.922" v="494" actId="26606"/>
          <ac:cxnSpMkLst>
            <pc:docMk/>
            <pc:sldMk cId="1665343805" sldId="268"/>
            <ac:cxnSpMk id="18" creationId="{A7F400EE-A8A5-48AF-B4D6-291B52C6F0B0}"/>
          </ac:cxnSpMkLst>
        </pc:cxnChg>
      </pc:sldChg>
      <pc:sldChg chg="addSp delSp modSp add del">
        <pc:chgData name="Ragnvald Holst-Larsen" userId="a9209175-9fff-4820-b0c2-77ad65e07761" providerId="ADAL" clId="{EE0B950A-84EE-49E1-8077-417C8BC1F31B}" dt="2020-10-05T09:48:04.937" v="563" actId="2696"/>
        <pc:sldMkLst>
          <pc:docMk/>
          <pc:sldMk cId="2553527268" sldId="269"/>
        </pc:sldMkLst>
        <pc:picChg chg="add del mod modCrop">
          <ac:chgData name="Ragnvald Holst-Larsen" userId="a9209175-9fff-4820-b0c2-77ad65e07761" providerId="ADAL" clId="{EE0B950A-84EE-49E1-8077-417C8BC1F31B}" dt="2020-10-05T09:46:37.529" v="514"/>
          <ac:picMkLst>
            <pc:docMk/>
            <pc:sldMk cId="2553527268" sldId="269"/>
            <ac:picMk id="4" creationId="{7B348532-51E3-45DB-87E7-A40B6DBD8F4C}"/>
          </ac:picMkLst>
        </pc:picChg>
      </pc:sldChg>
      <pc:sldChg chg="modSp add">
        <pc:chgData name="Ragnvald Holst-Larsen" userId="a9209175-9fff-4820-b0c2-77ad65e07761" providerId="ADAL" clId="{EE0B950A-84EE-49E1-8077-417C8BC1F31B}" dt="2020-10-05T10:09:00.970" v="981" actId="20577"/>
        <pc:sldMkLst>
          <pc:docMk/>
          <pc:sldMk cId="4005833456" sldId="269"/>
        </pc:sldMkLst>
        <pc:spChg chg="mod">
          <ac:chgData name="Ragnvald Holst-Larsen" userId="a9209175-9fff-4820-b0c2-77ad65e07761" providerId="ADAL" clId="{EE0B950A-84EE-49E1-8077-417C8BC1F31B}" dt="2020-10-05T09:48:22.776" v="573" actId="20577"/>
          <ac:spMkLst>
            <pc:docMk/>
            <pc:sldMk cId="4005833456" sldId="269"/>
            <ac:spMk id="2" creationId="{2658EBD9-0A92-4D05-BD9E-F4EAF5EF30A5}"/>
          </ac:spMkLst>
        </pc:spChg>
        <pc:spChg chg="mod">
          <ac:chgData name="Ragnvald Holst-Larsen" userId="a9209175-9fff-4820-b0c2-77ad65e07761" providerId="ADAL" clId="{EE0B950A-84EE-49E1-8077-417C8BC1F31B}" dt="2020-10-05T10:09:00.970" v="981" actId="20577"/>
          <ac:spMkLst>
            <pc:docMk/>
            <pc:sldMk cId="4005833456" sldId="269"/>
            <ac:spMk id="3" creationId="{7AD1EE8E-0B14-49B4-89AD-016651C6CC33}"/>
          </ac:spMkLst>
        </pc:spChg>
      </pc:sldChg>
      <pc:sldChg chg="addSp delSp modSp add">
        <pc:chgData name="Ragnvald Holst-Larsen" userId="a9209175-9fff-4820-b0c2-77ad65e07761" providerId="ADAL" clId="{EE0B950A-84EE-49E1-8077-417C8BC1F31B}" dt="2020-10-05T10:01:13.684" v="827" actId="14100"/>
        <pc:sldMkLst>
          <pc:docMk/>
          <pc:sldMk cId="1718624541" sldId="270"/>
        </pc:sldMkLst>
        <pc:spChg chg="del">
          <ac:chgData name="Ragnvald Holst-Larsen" userId="a9209175-9fff-4820-b0c2-77ad65e07761" providerId="ADAL" clId="{EE0B950A-84EE-49E1-8077-417C8BC1F31B}" dt="2020-10-05T10:00:33.855" v="820"/>
          <ac:spMkLst>
            <pc:docMk/>
            <pc:sldMk cId="1718624541" sldId="270"/>
            <ac:spMk id="3" creationId="{31BF3EA5-5CE6-4A85-ACAC-D4B64F67D281}"/>
          </ac:spMkLst>
        </pc:spChg>
        <pc:picChg chg="add mod modCrop">
          <ac:chgData name="Ragnvald Holst-Larsen" userId="a9209175-9fff-4820-b0c2-77ad65e07761" providerId="ADAL" clId="{EE0B950A-84EE-49E1-8077-417C8BC1F31B}" dt="2020-10-05T10:01:13.684" v="827" actId="14100"/>
          <ac:picMkLst>
            <pc:docMk/>
            <pc:sldMk cId="1718624541" sldId="270"/>
            <ac:picMk id="4" creationId="{086F8CB5-69A0-4713-9D14-4AF956B1F90B}"/>
          </ac:picMkLst>
        </pc:picChg>
      </pc:sldChg>
      <pc:sldChg chg="addSp delSp modSp add mod ord setBg">
        <pc:chgData name="Ragnvald Holst-Larsen" userId="a9209175-9fff-4820-b0c2-77ad65e07761" providerId="ADAL" clId="{EE0B950A-84EE-49E1-8077-417C8BC1F31B}" dt="2020-10-05T11:31:49.260" v="1381"/>
        <pc:sldMkLst>
          <pc:docMk/>
          <pc:sldMk cId="726736134" sldId="271"/>
        </pc:sldMkLst>
        <pc:spChg chg="del mod">
          <ac:chgData name="Ragnvald Holst-Larsen" userId="a9209175-9fff-4820-b0c2-77ad65e07761" providerId="ADAL" clId="{EE0B950A-84EE-49E1-8077-417C8BC1F31B}" dt="2020-10-05T11:30:16.629" v="1371" actId="478"/>
          <ac:spMkLst>
            <pc:docMk/>
            <pc:sldMk cId="726736134" sldId="271"/>
            <ac:spMk id="2" creationId="{625BA975-B6A1-447D-8144-0E740F914839}"/>
          </ac:spMkLst>
        </pc:spChg>
        <pc:spChg chg="del">
          <ac:chgData name="Ragnvald Holst-Larsen" userId="a9209175-9fff-4820-b0c2-77ad65e07761" providerId="ADAL" clId="{EE0B950A-84EE-49E1-8077-417C8BC1F31B}" dt="2020-10-05T11:30:24.365" v="1372" actId="478"/>
          <ac:spMkLst>
            <pc:docMk/>
            <pc:sldMk cId="726736134" sldId="271"/>
            <ac:spMk id="3" creationId="{93E2DB01-CC14-4F98-AA39-040FAB90019C}"/>
          </ac:spMkLst>
        </pc:spChg>
        <pc:spChg chg="add">
          <ac:chgData name="Ragnvald Holst-Larsen" userId="a9209175-9fff-4820-b0c2-77ad65e07761" providerId="ADAL" clId="{EE0B950A-84EE-49E1-8077-417C8BC1F31B}" dt="2020-10-05T11:31:11.647" v="1380" actId="26606"/>
          <ac:spMkLst>
            <pc:docMk/>
            <pc:sldMk cId="726736134" sldId="271"/>
            <ac:spMk id="14" creationId="{42A4FC2C-047E-45A5-965D-8E1E3BF09BC6}"/>
          </ac:spMkLst>
        </pc:spChg>
        <pc:picChg chg="add mod">
          <ac:chgData name="Ragnvald Holst-Larsen" userId="a9209175-9fff-4820-b0c2-77ad65e07761" providerId="ADAL" clId="{EE0B950A-84EE-49E1-8077-417C8BC1F31B}" dt="2020-10-05T11:31:11.647" v="1380" actId="26606"/>
          <ac:picMkLst>
            <pc:docMk/>
            <pc:sldMk cId="726736134" sldId="271"/>
            <ac:picMk id="5" creationId="{8977A4D5-2B7C-4873-A97F-D274B2DDFBA8}"/>
          </ac:picMkLst>
        </pc:picChg>
        <pc:picChg chg="add mod">
          <ac:chgData name="Ragnvald Holst-Larsen" userId="a9209175-9fff-4820-b0c2-77ad65e07761" providerId="ADAL" clId="{EE0B950A-84EE-49E1-8077-417C8BC1F31B}" dt="2020-10-05T11:31:11.647" v="1380" actId="26606"/>
          <ac:picMkLst>
            <pc:docMk/>
            <pc:sldMk cId="726736134" sldId="271"/>
            <ac:picMk id="7" creationId="{2226E982-F464-4979-907A-D2D180816D6D}"/>
          </ac:picMkLst>
        </pc:picChg>
        <pc:picChg chg="add mod">
          <ac:chgData name="Ragnvald Holst-Larsen" userId="a9209175-9fff-4820-b0c2-77ad65e07761" providerId="ADAL" clId="{EE0B950A-84EE-49E1-8077-417C8BC1F31B}" dt="2020-10-05T11:31:11.647" v="1380" actId="26606"/>
          <ac:picMkLst>
            <pc:docMk/>
            <pc:sldMk cId="726736134" sldId="271"/>
            <ac:picMk id="9" creationId="{F83CA987-628A-423A-A3FC-6080609B2342}"/>
          </ac:picMkLst>
        </pc:picChg>
      </pc:sldChg>
      <pc:sldChg chg="addSp delSp modSp add mod setBg">
        <pc:chgData name="Ragnvald Holst-Larsen" userId="a9209175-9fff-4820-b0c2-77ad65e07761" providerId="ADAL" clId="{EE0B950A-84EE-49E1-8077-417C8BC1F31B}" dt="2020-10-05T11:43:22.759" v="1645" actId="20577"/>
        <pc:sldMkLst>
          <pc:docMk/>
          <pc:sldMk cId="3853083055" sldId="272"/>
        </pc:sldMkLst>
        <pc:spChg chg="mod">
          <ac:chgData name="Ragnvald Holst-Larsen" userId="a9209175-9fff-4820-b0c2-77ad65e07761" providerId="ADAL" clId="{EE0B950A-84EE-49E1-8077-417C8BC1F31B}" dt="2020-10-05T11:42:33.770" v="1536" actId="20577"/>
          <ac:spMkLst>
            <pc:docMk/>
            <pc:sldMk cId="3853083055" sldId="272"/>
            <ac:spMk id="2" creationId="{E8F2896B-2CC2-4B63-9096-582CBF20343A}"/>
          </ac:spMkLst>
        </pc:spChg>
        <pc:spChg chg="del">
          <ac:chgData name="Ragnvald Holst-Larsen" userId="a9209175-9fff-4820-b0c2-77ad65e07761" providerId="ADAL" clId="{EE0B950A-84EE-49E1-8077-417C8BC1F31B}" dt="2020-10-05T11:40:42.364" v="1505" actId="931"/>
          <ac:spMkLst>
            <pc:docMk/>
            <pc:sldMk cId="3853083055" sldId="272"/>
            <ac:spMk id="3" creationId="{FD612485-4EAB-4AE4-BE94-EA6B31B85FCA}"/>
          </ac:spMkLst>
        </pc:spChg>
        <pc:spChg chg="add mod">
          <ac:chgData name="Ragnvald Holst-Larsen" userId="a9209175-9fff-4820-b0c2-77ad65e07761" providerId="ADAL" clId="{EE0B950A-84EE-49E1-8077-417C8BC1F31B}" dt="2020-10-05T11:43:22.759" v="1645" actId="20577"/>
          <ac:spMkLst>
            <pc:docMk/>
            <pc:sldMk cId="3853083055" sldId="272"/>
            <ac:spMk id="15" creationId="{F30CEB19-47E2-4ECF-AF44-ABCC006B8980}"/>
          </ac:spMkLst>
        </pc:spChg>
        <pc:spChg chg="add">
          <ac:chgData name="Ragnvald Holst-Larsen" userId="a9209175-9fff-4820-b0c2-77ad65e07761" providerId="ADAL" clId="{EE0B950A-84EE-49E1-8077-417C8BC1F31B}" dt="2020-10-05T11:42:16.668" v="1517" actId="26606"/>
          <ac:spMkLst>
            <pc:docMk/>
            <pc:sldMk cId="3853083055" sldId="272"/>
            <ac:spMk id="18" creationId="{87A87D8F-9102-4047-BDED-363F664AE5EB}"/>
          </ac:spMkLst>
        </pc:spChg>
        <pc:spChg chg="add">
          <ac:chgData name="Ragnvald Holst-Larsen" userId="a9209175-9fff-4820-b0c2-77ad65e07761" providerId="ADAL" clId="{EE0B950A-84EE-49E1-8077-417C8BC1F31B}" dt="2020-10-05T11:42:16.668" v="1517" actId="26606"/>
          <ac:spMkLst>
            <pc:docMk/>
            <pc:sldMk cId="3853083055" sldId="272"/>
            <ac:spMk id="20" creationId="{9073D962-D3D2-4A72-8593-65C213CBFFC3}"/>
          </ac:spMkLst>
        </pc:spChg>
        <pc:spChg chg="add">
          <ac:chgData name="Ragnvald Holst-Larsen" userId="a9209175-9fff-4820-b0c2-77ad65e07761" providerId="ADAL" clId="{EE0B950A-84EE-49E1-8077-417C8BC1F31B}" dt="2020-10-05T11:42:16.668" v="1517" actId="26606"/>
          <ac:spMkLst>
            <pc:docMk/>
            <pc:sldMk cId="3853083055" sldId="272"/>
            <ac:spMk id="22" creationId="{2387511B-F6E1-4929-AC90-94FB8B6B0F41}"/>
          </ac:spMkLst>
        </pc:spChg>
        <pc:spChg chg="add">
          <ac:chgData name="Ragnvald Holst-Larsen" userId="a9209175-9fff-4820-b0c2-77ad65e07761" providerId="ADAL" clId="{EE0B950A-84EE-49E1-8077-417C8BC1F31B}" dt="2020-10-05T11:42:16.668" v="1517" actId="26606"/>
          <ac:spMkLst>
            <pc:docMk/>
            <pc:sldMk cId="3853083055" sldId="272"/>
            <ac:spMk id="24" creationId="{AA58F78C-27AB-465F-AA33-15E08AF267F9}"/>
          </ac:spMkLst>
        </pc:spChg>
        <pc:picChg chg="add mod">
          <ac:chgData name="Ragnvald Holst-Larsen" userId="a9209175-9fff-4820-b0c2-77ad65e07761" providerId="ADAL" clId="{EE0B950A-84EE-49E1-8077-417C8BC1F31B}" dt="2020-10-05T11:42:16.668" v="1517" actId="26606"/>
          <ac:picMkLst>
            <pc:docMk/>
            <pc:sldMk cId="3853083055" sldId="272"/>
            <ac:picMk id="5" creationId="{8F6D7E27-8612-43A0-A35B-8030DE0673B4}"/>
          </ac:picMkLst>
        </pc:picChg>
        <pc:picChg chg="add mod ord">
          <ac:chgData name="Ragnvald Holst-Larsen" userId="a9209175-9fff-4820-b0c2-77ad65e07761" providerId="ADAL" clId="{EE0B950A-84EE-49E1-8077-417C8BC1F31B}" dt="2020-10-05T11:42:16.668" v="1517" actId="26606"/>
          <ac:picMkLst>
            <pc:docMk/>
            <pc:sldMk cId="3853083055" sldId="272"/>
            <ac:picMk id="7" creationId="{0962949A-67DF-4DF9-B5C1-0E5B89FF0AAB}"/>
          </ac:picMkLst>
        </pc:picChg>
        <pc:picChg chg="add mod">
          <ac:chgData name="Ragnvald Holst-Larsen" userId="a9209175-9fff-4820-b0c2-77ad65e07761" providerId="ADAL" clId="{EE0B950A-84EE-49E1-8077-417C8BC1F31B}" dt="2020-10-05T11:42:16.668" v="1517" actId="26606"/>
          <ac:picMkLst>
            <pc:docMk/>
            <pc:sldMk cId="3853083055" sldId="272"/>
            <ac:picMk id="9" creationId="{5A2FF533-E931-49B7-9423-8F43EB27767A}"/>
          </ac:picMkLst>
        </pc:picChg>
        <pc:picChg chg="add mod">
          <ac:chgData name="Ragnvald Holst-Larsen" userId="a9209175-9fff-4820-b0c2-77ad65e07761" providerId="ADAL" clId="{EE0B950A-84EE-49E1-8077-417C8BC1F31B}" dt="2020-10-05T11:42:16.668" v="1517" actId="26606"/>
          <ac:picMkLst>
            <pc:docMk/>
            <pc:sldMk cId="3853083055" sldId="272"/>
            <ac:picMk id="11" creationId="{A3D0BCCA-EDAA-4A36-A367-80EB501EF00A}"/>
          </ac:picMkLst>
        </pc:picChg>
      </pc:sldChg>
      <pc:sldChg chg="modSp add">
        <pc:chgData name="Ragnvald Holst-Larsen" userId="a9209175-9fff-4820-b0c2-77ad65e07761" providerId="ADAL" clId="{EE0B950A-84EE-49E1-8077-417C8BC1F31B}" dt="2020-10-05T16:33:48.484" v="2092" actId="20577"/>
        <pc:sldMkLst>
          <pc:docMk/>
          <pc:sldMk cId="1683325570" sldId="273"/>
        </pc:sldMkLst>
        <pc:spChg chg="mod">
          <ac:chgData name="Ragnvald Holst-Larsen" userId="a9209175-9fff-4820-b0c2-77ad65e07761" providerId="ADAL" clId="{EE0B950A-84EE-49E1-8077-417C8BC1F31B}" dt="2020-10-05T16:31:34.608" v="1920" actId="14100"/>
          <ac:spMkLst>
            <pc:docMk/>
            <pc:sldMk cId="1683325570" sldId="273"/>
            <ac:spMk id="2" creationId="{4770F600-E348-4D66-9D33-2DE4AFB9EB6D}"/>
          </ac:spMkLst>
        </pc:spChg>
        <pc:spChg chg="mod">
          <ac:chgData name="Ragnvald Holst-Larsen" userId="a9209175-9fff-4820-b0c2-77ad65e07761" providerId="ADAL" clId="{EE0B950A-84EE-49E1-8077-417C8BC1F31B}" dt="2020-10-05T16:33:48.484" v="2092" actId="20577"/>
          <ac:spMkLst>
            <pc:docMk/>
            <pc:sldMk cId="1683325570" sldId="273"/>
            <ac:spMk id="3" creationId="{9EDF21E1-3D6D-4483-8168-5144991865D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760D00-976D-47AE-A204-9753DB081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64C903-F697-4736-91B1-E6390C60E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78EE29-83FF-4C58-A407-36BBF90F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4ACE71-3FC0-410B-8296-14EB75CA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2E7470-6FBC-45E2-8C5F-951E4EA6D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33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822CF-A166-485F-9FFA-3C1CE69B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D30A899-9538-41B5-A526-DFE497993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568B19-9A53-4342-90F1-EFDF0D81F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448556-E7B7-44F9-BB20-E2664929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0A475D0-530D-4AB0-BC4E-8FEBE9B7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400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DE55010-4E9B-4D10-B6DC-FBAC19A5D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FC69BB5-6F6E-41CE-8456-E8D24C328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FC3C41-26B3-461A-B30C-041803D6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B46062-361E-4BD0-B0BC-B607B1F1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9400ECF-91B4-47D8-86DC-8BB6A312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26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318CB8-A813-419E-8851-20A68BA0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C79B981-EDE9-405F-821E-2172160E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6FEBBA-0845-4473-AEE4-B781FFBB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16CFF-777F-4EE1-AE9E-B4BB655C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FFBE502-17A7-47AC-8917-2946DCC8E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29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F52789-6339-4649-8411-C23A550D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C4516A-9541-4307-AFDF-5FC77B40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DA6248-8AD9-4DC6-91D8-BA821B91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C61681-C2C4-4FB2-982A-AD50CDB9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DAAB51-E821-4263-9AC2-242A762C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63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29CC2A-6F00-4982-8A89-E936DFF9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478EBA-455E-4914-8F84-8E6B4FFCC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C73E28-7705-4FC2-BA95-1A8438AEC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CDD3F3F-B67A-4D57-BB8A-59A5C6E0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271644A-7FAD-492F-95A3-57303BDC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A1412C-C6A1-462C-B952-4EAB17DB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51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45A05A-0DF8-41F1-A0E5-C711773F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C3593D-6682-4AA9-BB05-54205DAF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3DCDCB4-D335-4CFE-A431-E8A45E65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5790BF6-8704-4124-A2A5-76358D045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5C4E8FD-62D7-4F1D-81B4-504916D1F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0DC5FE4-91A3-4D76-9E88-18BF1C77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376F484-DE4B-46B0-A38A-96EA5C91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558E2BB-4EDD-4D6C-85AD-D7872EF8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32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F841D2-834F-4F29-A0CB-92A453FC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D6A9D0-1DDF-4B92-A9C5-A46E5D9F5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55B1A7D-F449-42BC-A064-B7EC4F5B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3B03AEF-124D-4D69-8C13-ABEDB68A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04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3BB9A1F-8556-428B-844B-0CDF2F5B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02F6397-06EA-4D61-85CF-7FC8CC89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5AE48FB-B786-4DDE-ABF8-14CA4890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2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3CDB3F-1F8C-42AE-9F6A-3D71E55D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1DDEF1F-C005-4CC4-B7DD-41329743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63CE246-2EEA-4BA7-966D-0A330D3CB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D40E7F7-B853-40BD-9831-493B1F7E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989F21-46F0-42D1-BB4B-97FE1424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764B36-60AD-4BE9-91B0-D4E94F1BF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4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64F1F0-D2C0-4318-B830-E2BFA09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140E84F-3968-4A99-B6E3-CFB6F3608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D01F3D-7595-40C7-8306-6A230B44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C3BFBA-71E2-47E4-8596-8E08B7EAE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C7126E-7B2E-423E-BC89-AD032466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E22E2A-4659-4189-9281-43850954A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108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3AB3A8A-2AD0-4F2F-AE9C-3DC088CC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A458397-572B-4C95-80E1-2DA0C9F57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68A676-36E5-4610-B7FC-B8FD5E67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B71F3-296D-43BC-A629-4173B830AD8E}" type="datetimeFigureOut">
              <a:rPr lang="nb-NO" smtClean="0"/>
              <a:t>05.10.2020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9BAB86-BA0E-49B6-A41B-649C141D3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75524D-F6C7-4895-B836-110D5D5C9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8C999-DA09-48DF-A605-6CD9001D4A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011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ok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ettavis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konsert.com/" TargetMode="External"/><Relationship Id="rId2" Type="http://schemas.openxmlformats.org/officeDocument/2006/relationships/hyperlink" Target="http://www.talenten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fok.org/" TargetMode="External"/><Relationship Id="rId3" Type="http://schemas.openxmlformats.org/officeDocument/2006/relationships/hyperlink" Target="http://www.ulos.no/" TargetMode="External"/><Relationship Id="rId7" Type="http://schemas.openxmlformats.org/officeDocument/2006/relationships/hyperlink" Target="http://www.yrk.no/" TargetMode="External"/><Relationship Id="rId2" Type="http://schemas.openxmlformats.org/officeDocument/2006/relationships/hyperlink" Target="http://www.omsorgsverket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rcyandfaith.com/" TargetMode="External"/><Relationship Id="rId5" Type="http://schemas.openxmlformats.org/officeDocument/2006/relationships/hyperlink" Target="http://www.klesutdeling.no/" TargetMode="External"/><Relationship Id="rId4" Type="http://schemas.openxmlformats.org/officeDocument/2006/relationships/hyperlink" Target="http://www.matutdeling.no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bygning, utendørs, tak&#10;&#10;Automatisk generert beskrivelse">
            <a:extLst>
              <a:ext uri="{FF2B5EF4-FFF2-40B4-BE49-F238E27FC236}">
                <a16:creationId xmlns:a16="http://schemas.microsoft.com/office/drawing/2014/main" id="{261FC439-5318-4EA4-87BC-0704BD1D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181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B6025A-6AA8-4A14-8150-6844D7F7B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b-NO" sz="6600"/>
              <a:t>Presentasjon Mago 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FAF7F0F-B10B-47A9-A70D-413E52582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nb-NO" dirty="0"/>
              <a:t>Visjonen, </a:t>
            </a:r>
            <a:r>
              <a:rPr lang="nb-NO" dirty="0" err="1"/>
              <a:t>tankene,planene</a:t>
            </a:r>
            <a:r>
              <a:rPr lang="nb-NO" dirty="0"/>
              <a:t> og målene</a:t>
            </a:r>
          </a:p>
        </p:txBody>
      </p:sp>
    </p:spTree>
    <p:extLst>
      <p:ext uri="{BB962C8B-B14F-4D97-AF65-F5344CB8AC3E}">
        <p14:creationId xmlns:p14="http://schemas.microsoft.com/office/powerpoint/2010/main" val="416505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CD96366-7556-4D9E-97EE-ACA34A8C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 dirty="0"/>
              <a:t>Punkt 2: </a:t>
            </a:r>
            <a:r>
              <a:rPr lang="nb-NO" sz="4800" dirty="0" err="1"/>
              <a:t>Phd</a:t>
            </a:r>
            <a:r>
              <a:rPr lang="nb-NO" sz="4800" dirty="0"/>
              <a:t> prosjektet om </a:t>
            </a:r>
            <a:r>
              <a:rPr lang="nb-NO" sz="4800" dirty="0" err="1"/>
              <a:t>dropouts</a:t>
            </a:r>
            <a:r>
              <a:rPr lang="nb-NO" sz="4800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47DA1A-742F-4DCF-9A1F-9D62B52A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/>
          </a:bodyPr>
          <a:lstStyle/>
          <a:p>
            <a:r>
              <a:rPr lang="nb-NO" sz="2000" dirty="0"/>
              <a:t>Omsorgsverket AS Læringssenter er nå det formelle navnet på arbeidet jeg gjør med å få ungdommer som har gitt opp </a:t>
            </a:r>
            <a:r>
              <a:rPr lang="nb-NO" sz="2000" dirty="0" err="1"/>
              <a:t>vgs</a:t>
            </a:r>
            <a:r>
              <a:rPr lang="nb-NO" sz="2000" dirty="0"/>
              <a:t> i gang med en prosess mot jobb.  Jeg har til nå jobbet med 12 ungdommer</a:t>
            </a:r>
          </a:p>
          <a:p>
            <a:r>
              <a:rPr lang="nb-NO" sz="2000" dirty="0"/>
              <a:t>Ungdommene får mulighet til å lære seg salgsfaget gjennom praktiske øvelser og ved å jobbe med konkrete ting. På denne måten blir teorien levende og ungdommene kan få kompetanse.</a:t>
            </a:r>
          </a:p>
          <a:p>
            <a:r>
              <a:rPr lang="nb-NO" sz="2000" dirty="0"/>
              <a:t>Cubus, Power og Gardermoen Elektro hjelper meg i tillegg å starte Romerike Flerfaglige Opplæringskontor (</a:t>
            </a:r>
            <a:r>
              <a:rPr lang="nb-NO" sz="2000" u="sng" dirty="0">
                <a:hlinkClick r:id="rId2"/>
              </a:rPr>
              <a:t>www.RFOK.org</a:t>
            </a:r>
            <a:r>
              <a:rPr lang="nb-NO" sz="2000" dirty="0"/>
              <a:t> ) Omsorgsverket AS leies inn av dem til å hjelpe ungdom i gang med fagbrev. Målet er å få flere ungdommer til å bli lærekandidater</a:t>
            </a:r>
          </a:p>
          <a:p>
            <a:r>
              <a:rPr lang="nb-NO" sz="2000" dirty="0"/>
              <a:t>Avhandlingen skal være ferdig mars 2022 så det er fortsatt 8 </a:t>
            </a:r>
            <a:r>
              <a:rPr lang="nb-NO" sz="2000" dirty="0" err="1"/>
              <a:t>mnd</a:t>
            </a:r>
            <a:r>
              <a:rPr lang="nb-NO" sz="2000" dirty="0"/>
              <a:t> med aktiv forskning sammen med ungdom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88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2261BDF-4A75-450B-92AB-6CD94C58B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nb-NO"/>
              <a:t>Praktisk 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72C176-1A84-4BC2-9600-C6D971EBC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fontAlgn="base"/>
            <a:r>
              <a:rPr lang="nb-NO" sz="1800" dirty="0"/>
              <a:t>Sykkelreparasjon</a:t>
            </a:r>
          </a:p>
          <a:p>
            <a:pPr fontAlgn="base"/>
            <a:r>
              <a:rPr lang="nb-NO" sz="1800" dirty="0"/>
              <a:t>Design/ Opp pussing av rom ( lage pynt selv, skaffe fra finn.no , maling m.m.)</a:t>
            </a:r>
          </a:p>
          <a:p>
            <a:pPr fontAlgn="base"/>
            <a:r>
              <a:rPr lang="nb-NO" sz="1800" dirty="0"/>
              <a:t>Kreativt verksted, kreativ markedsføring</a:t>
            </a:r>
          </a:p>
          <a:p>
            <a:pPr fontAlgn="base"/>
            <a:r>
              <a:rPr lang="nb-NO" sz="1800" dirty="0"/>
              <a:t>Salg av klær via finn.no</a:t>
            </a:r>
          </a:p>
          <a:p>
            <a:pPr fontAlgn="base"/>
            <a:r>
              <a:rPr lang="nb-NO" sz="1800" dirty="0"/>
              <a:t>Salg av ting som </a:t>
            </a:r>
            <a:r>
              <a:rPr lang="nb-NO" sz="1800" dirty="0" err="1"/>
              <a:t>popoutsockets</a:t>
            </a:r>
            <a:r>
              <a:rPr lang="nb-NO" sz="1800" dirty="0"/>
              <a:t> og andre små ting </a:t>
            </a:r>
          </a:p>
          <a:p>
            <a:pPr fontAlgn="base"/>
            <a:r>
              <a:rPr lang="nb-NO" sz="1800" dirty="0"/>
              <a:t>Artikkelskriving for </a:t>
            </a:r>
            <a:r>
              <a:rPr lang="nb-NO" sz="1800" dirty="0">
                <a:hlinkClick r:id="rId2"/>
              </a:rPr>
              <a:t>www.nettavis.net</a:t>
            </a:r>
            <a:r>
              <a:rPr lang="nb-NO" sz="1800" dirty="0"/>
              <a:t> </a:t>
            </a:r>
          </a:p>
          <a:p>
            <a:pPr fontAlgn="base"/>
            <a:r>
              <a:rPr lang="nb-NO" sz="1800" dirty="0"/>
              <a:t>Bilder av biler til bilfirmaer,  Vask og rengjøring</a:t>
            </a:r>
          </a:p>
          <a:p>
            <a:pPr fontAlgn="base"/>
            <a:r>
              <a:rPr lang="nb-NO" sz="1800" dirty="0"/>
              <a:t>Klessalg på </a:t>
            </a:r>
            <a:r>
              <a:rPr lang="nb-NO" sz="1800" dirty="0" err="1"/>
              <a:t>MagoB</a:t>
            </a:r>
            <a:r>
              <a:rPr lang="nb-NO" sz="1800" dirty="0"/>
              <a:t> og sortering av klær</a:t>
            </a:r>
          </a:p>
          <a:p>
            <a:pPr fontAlgn="base"/>
            <a:r>
              <a:rPr lang="nb-NO" sz="1800" dirty="0"/>
              <a:t>Lagerarbeid / logistikk</a:t>
            </a:r>
          </a:p>
          <a:p>
            <a:pPr fontAlgn="base"/>
            <a:r>
              <a:rPr lang="nb-NO" sz="1800" dirty="0"/>
              <a:t>Foto og </a:t>
            </a:r>
            <a:r>
              <a:rPr lang="nb-NO" sz="1800" dirty="0" err="1"/>
              <a:t>instagram</a:t>
            </a:r>
            <a:r>
              <a:rPr lang="nb-NO" sz="1800" dirty="0"/>
              <a:t>, Film og </a:t>
            </a:r>
            <a:r>
              <a:rPr lang="nb-NO" sz="1800" dirty="0" err="1"/>
              <a:t>Youtube</a:t>
            </a:r>
            <a:endParaRPr lang="nb-NO" sz="18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 descr="Et bilde som inneholder innendørs, person, stående, rom&#10;&#10;Automatisk generert beskrivelse">
            <a:extLst>
              <a:ext uri="{FF2B5EF4-FFF2-40B4-BE49-F238E27FC236}">
                <a16:creationId xmlns:a16="http://schemas.microsoft.com/office/drawing/2014/main" id="{E586123A-CF34-4FD8-B360-C2D25DF06D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2" b="29842"/>
          <a:stretch/>
        </p:blipFill>
        <p:spPr>
          <a:xfrm>
            <a:off x="7397393" y="2242707"/>
            <a:ext cx="4794607" cy="461529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46" name="Arc 4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4" descr="Et bilde som inneholder innendørs, rom, seng, liten&#10;&#10;Automatisk generert beskrivelse">
            <a:extLst>
              <a:ext uri="{FF2B5EF4-FFF2-40B4-BE49-F238E27FC236}">
                <a16:creationId xmlns:a16="http://schemas.microsoft.com/office/drawing/2014/main" id="{BC0BBD82-F828-4D91-B97A-5ED951B7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9" r="-4" b="-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534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6ADA6C1-7485-4D73-9B0E-794E7CB5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Punkt 3 Krisehjelp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3E4165-11DE-4AF4-A505-3CFE71AB4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lnSpcReduction="10000"/>
          </a:bodyPr>
          <a:lstStyle/>
          <a:p>
            <a:r>
              <a:rPr lang="nb-NO" sz="2400" i="1" dirty="0"/>
              <a:t>Matutdeling og klesutdeling </a:t>
            </a:r>
          </a:p>
          <a:p>
            <a:pPr marL="0" indent="0">
              <a:buNone/>
            </a:pPr>
            <a:r>
              <a:rPr lang="nb-NO" sz="2400" dirty="0"/>
              <a:t>I Norge får alle penger av NAV hvis man er i en krise. I noen tilfeller kan man allikevel ha ekstra problemer og da kan matutdeling og klesutdeling gi mat og klær i en krise. I dag har vi </a:t>
            </a:r>
            <a:r>
              <a:rPr lang="nb-NO" sz="2400" dirty="0" err="1"/>
              <a:t>ca</a:t>
            </a:r>
            <a:r>
              <a:rPr lang="nb-NO" sz="2400" dirty="0"/>
              <a:t> 50 familier som får mat – noe som betyr </a:t>
            </a:r>
            <a:r>
              <a:rPr lang="nb-NO" sz="2400" dirty="0" err="1"/>
              <a:t>ca</a:t>
            </a:r>
            <a:r>
              <a:rPr lang="nb-NO" sz="2400" dirty="0"/>
              <a:t> 250 personer.</a:t>
            </a:r>
          </a:p>
          <a:p>
            <a:pPr marL="0" indent="0">
              <a:buNone/>
            </a:pPr>
            <a:r>
              <a:rPr lang="nb-NO" sz="2400" dirty="0"/>
              <a:t>Vi jobber med å se på andre måter for å hjelpe folk i krise… </a:t>
            </a:r>
            <a:r>
              <a:rPr lang="nb-NO" sz="2400" b="1" dirty="0"/>
              <a:t>kommer i 2021</a:t>
            </a:r>
          </a:p>
          <a:p>
            <a:pPr marL="0" indent="0">
              <a:buNone/>
            </a:pPr>
            <a:r>
              <a:rPr lang="nb-NO" sz="2400" dirty="0"/>
              <a:t>Ankerplassen er en selvstendig kristen organisasjon som holder til på </a:t>
            </a:r>
            <a:r>
              <a:rPr lang="nb-NO" sz="2400" dirty="0" err="1"/>
              <a:t>pirotoppen</a:t>
            </a:r>
            <a:r>
              <a:rPr lang="nb-NO" sz="2400" dirty="0"/>
              <a:t> og har et flott tilbud til mennesker som sliter i ulike faser i livet. De hjelper oss med samtaler og er et helt frivillig tilbud til de som får hjelp hos oss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180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7964698-BCA6-4D90-82AC-B83ECA6F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Punkt 4: Arbeidstrening hos Klesutdeling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5AEB34-D598-4569-A6E8-D065925F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b-NO" sz="2200" i="1"/>
              <a:t>Det å gi arbeidstrening</a:t>
            </a:r>
            <a:r>
              <a:rPr lang="nb-NO" sz="2200"/>
              <a:t> tror vi er veldig viktig siden svært mange som får mat hos matudelingen ikke er i arbeid. </a:t>
            </a:r>
          </a:p>
          <a:p>
            <a:r>
              <a:rPr lang="nb-NO" sz="2200"/>
              <a:t>Vi tror det er viktig at alle har noe å gjøre i livet sitt og at det er viktig for å oppleve frihet og verdighet. Jeg tror mange andre problemer som angst og depresjon blir bedre hvis man har en jobb. Noen ganger trenger man en overgang med et trygg start.</a:t>
            </a:r>
          </a:p>
          <a:p>
            <a:r>
              <a:rPr lang="nb-NO" sz="2200"/>
              <a:t>Klesutdeling har fått litt ressurser av Arbeidsdirektoratet slik at vi kan ha Ragnhild og Gustav ansatt i 20 % stilling for å hjelpe noen av de som er i matkøen ut i arbeid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24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C0F0E37-8547-4C6C-81D0-34E429156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nb-NO"/>
              <a:t>Punkt 1,2 og 4: Kreative tilbud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4DEF798-0AF3-4E70-9E42-7737D632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 err="1"/>
              <a:t>Ulos</a:t>
            </a:r>
            <a:r>
              <a:rPr lang="nb-NO" sz="2400" dirty="0"/>
              <a:t> sine kurs for ungdom i </a:t>
            </a:r>
          </a:p>
          <a:p>
            <a:r>
              <a:rPr lang="nb-NO" sz="2400" dirty="0"/>
              <a:t>Bli ny konsept: Den perfekte gave til 40-50-60 åring</a:t>
            </a:r>
            <a:br>
              <a:rPr lang="nb-NO" sz="2400" dirty="0"/>
            </a:br>
            <a:r>
              <a:rPr lang="nb-NO" sz="2400" dirty="0"/>
              <a:t>Bli kledd opp i 4  oppsett med nye klær og </a:t>
            </a:r>
            <a:r>
              <a:rPr lang="nb-NO" sz="2400" dirty="0" err="1"/>
              <a:t>stasj</a:t>
            </a:r>
            <a:r>
              <a:rPr lang="nb-NO" sz="2400" dirty="0"/>
              <a:t>, ta bilder, film og få med deg video og album. </a:t>
            </a:r>
          </a:p>
          <a:p>
            <a:r>
              <a:rPr lang="nb-NO" sz="2400" dirty="0"/>
              <a:t>Sykkelreparasjon – vi tar imot sykler som gaver og setter dem </a:t>
            </a:r>
            <a:r>
              <a:rPr lang="nb-NO" sz="2400" dirty="0" err="1"/>
              <a:t>istand</a:t>
            </a:r>
            <a:endParaRPr lang="nb-NO" sz="2400" dirty="0"/>
          </a:p>
          <a:p>
            <a:r>
              <a:rPr lang="nb-NO" sz="2400" dirty="0"/>
              <a:t>Redesign og søm for voksne</a:t>
            </a:r>
          </a:p>
          <a:p>
            <a:r>
              <a:rPr lang="nb-NO" sz="2400" dirty="0"/>
              <a:t>Prosjekt dårlig samvittighet: Levere klær samme med en kake og kaffe til en bestemor som sitter alene. Barn på 40/50 år betaler for besøket.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60E0202-40A6-44B8-B852-AF3DEA758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" r="25749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7" name="Arc 3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44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e 4" descr="Et bilde som inneholder innendørs, vindu, bygning, rom&#10;&#10;Automatisk generert beskrivelse">
            <a:extLst>
              <a:ext uri="{FF2B5EF4-FFF2-40B4-BE49-F238E27FC236}">
                <a16:creationId xmlns:a16="http://schemas.microsoft.com/office/drawing/2014/main" id="{8977A4D5-2B7C-4873-A97F-D274B2DDF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r="2" b="2"/>
          <a:stretch/>
        </p:blipFill>
        <p:spPr>
          <a:xfrm rot="5400000">
            <a:off x="54011" y="1341376"/>
            <a:ext cx="5750293" cy="418191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226E982-F464-4979-907A-D2D180816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r="14690" b="-1"/>
          <a:stretch/>
        </p:blipFill>
        <p:spPr>
          <a:xfrm>
            <a:off x="5186775" y="557188"/>
            <a:ext cx="6167025" cy="2785948"/>
          </a:xfrm>
          <a:prstGeom prst="rect">
            <a:avLst/>
          </a:prstGeom>
        </p:spPr>
      </p:pic>
      <p:pic>
        <p:nvPicPr>
          <p:cNvPr id="9" name="Bilde 8" descr="Et bilde som inneholder mann, mørk, bygning, sol&#10;&#10;Automatisk generert beskrivelse">
            <a:extLst>
              <a:ext uri="{FF2B5EF4-FFF2-40B4-BE49-F238E27FC236}">
                <a16:creationId xmlns:a16="http://schemas.microsoft.com/office/drawing/2014/main" id="{F83CA987-628A-423A-A3FC-6080609B23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2" r="3" b="25410"/>
          <a:stretch/>
        </p:blipFill>
        <p:spPr>
          <a:xfrm>
            <a:off x="5186774" y="3514851"/>
            <a:ext cx="6167025" cy="279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3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5D8D62-24B4-466F-8843-661A1690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nb-NO" sz="4800"/>
              <a:t>Arrangement på MagoB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9349E1-30E4-4257-B41B-523F10227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1910993"/>
            <a:ext cx="5535750" cy="5024063"/>
          </a:xfrm>
        </p:spPr>
        <p:txBody>
          <a:bodyPr anchor="ctr">
            <a:normAutofit/>
          </a:bodyPr>
          <a:lstStyle/>
          <a:p>
            <a:r>
              <a:rPr lang="nb-NO" sz="1800" dirty="0"/>
              <a:t>Julekonserten og Julegaveinnsamling og julegaveutdeling, juleverksted</a:t>
            </a:r>
          </a:p>
          <a:p>
            <a:r>
              <a:rPr lang="nb-NO" sz="1800" dirty="0"/>
              <a:t>Konserter med musikere til ulike tider</a:t>
            </a:r>
          </a:p>
          <a:p>
            <a:r>
              <a:rPr lang="nb-NO" sz="1800" dirty="0"/>
              <a:t>Talent opplegg for ungdom  </a:t>
            </a:r>
            <a:r>
              <a:rPr lang="nb-NO" sz="1800" dirty="0">
                <a:hlinkClick r:id="rId2"/>
              </a:rPr>
              <a:t>www.talentene.com</a:t>
            </a:r>
            <a:r>
              <a:rPr lang="nb-NO" sz="1800" dirty="0"/>
              <a:t> </a:t>
            </a:r>
          </a:p>
          <a:p>
            <a:r>
              <a:rPr lang="nb-NO" sz="1800" dirty="0"/>
              <a:t> </a:t>
            </a:r>
            <a:r>
              <a:rPr lang="nb-NO" sz="1800" dirty="0">
                <a:hlinkClick r:id="rId3"/>
              </a:rPr>
              <a:t>www.showkonsert.com</a:t>
            </a:r>
            <a:r>
              <a:rPr lang="nb-NO" sz="1800" dirty="0"/>
              <a:t> for barn</a:t>
            </a:r>
          </a:p>
          <a:p>
            <a:r>
              <a:rPr lang="nb-NO" sz="1800" dirty="0"/>
              <a:t>Grønn helg og grønn uke med fokus på brukte klær og redesign med catwalk, konsert og utsalg av klær</a:t>
            </a:r>
          </a:p>
          <a:p>
            <a:r>
              <a:rPr lang="nb-NO" sz="1800" dirty="0"/>
              <a:t>Møter av andre som HP ( tidligere torpedo m.m.) mot rus m.m., besøk av andre org. som </a:t>
            </a:r>
            <a:r>
              <a:rPr lang="nb-NO" sz="1800" dirty="0" err="1"/>
              <a:t>Maritastiftelsen</a:t>
            </a:r>
            <a:endParaRPr lang="nb-NO" sz="1800" dirty="0"/>
          </a:p>
          <a:p>
            <a:r>
              <a:rPr lang="nb-NO" sz="1800" dirty="0"/>
              <a:t>Kristne tverrkirkelige møter: Utendørs </a:t>
            </a:r>
            <a:r>
              <a:rPr lang="nb-NO" sz="1800" dirty="0" err="1"/>
              <a:t>barne</a:t>
            </a:r>
            <a:r>
              <a:rPr lang="nb-NO" sz="1800" dirty="0"/>
              <a:t> påske konsert, </a:t>
            </a:r>
            <a:r>
              <a:rPr lang="nb-NO" sz="1800" dirty="0" err="1"/>
              <a:t>Lovsangskvelder</a:t>
            </a:r>
            <a:endParaRPr lang="nb-NO" sz="1800" dirty="0"/>
          </a:p>
          <a:p>
            <a:endParaRPr lang="nb-NO" sz="1400" dirty="0"/>
          </a:p>
        </p:txBody>
      </p:sp>
      <p:pic>
        <p:nvPicPr>
          <p:cNvPr id="5" name="Bilde 4" descr="Et bilde som inneholder innendørs, person, personer, rom&#10;&#10;Automatisk generert beskrivelse">
            <a:extLst>
              <a:ext uri="{FF2B5EF4-FFF2-40B4-BE49-F238E27FC236}">
                <a16:creationId xmlns:a16="http://schemas.microsoft.com/office/drawing/2014/main" id="{3175D2EC-4092-4C19-A1DE-3A7F8F722D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r="2" b="2308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62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58EBD9-0A92-4D05-BD9E-F4EAF5EF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D1EE8E-0B14-49B4-89AD-016651C6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www.omsorgsverket.no</a:t>
            </a:r>
            <a:r>
              <a:rPr lang="nb-NO" dirty="0"/>
              <a:t>  - se spesielt om læringssenteret</a:t>
            </a:r>
          </a:p>
          <a:p>
            <a:r>
              <a:rPr lang="nb-NO" dirty="0">
                <a:hlinkClick r:id="rId3"/>
              </a:rPr>
              <a:t>www.ulos.no</a:t>
            </a:r>
            <a:r>
              <a:rPr lang="nb-NO" dirty="0"/>
              <a:t> – kurs utover høsten 2020 for barn og ungdom</a:t>
            </a:r>
          </a:p>
          <a:p>
            <a:r>
              <a:rPr lang="nb-NO" dirty="0">
                <a:hlinkClick r:id="rId4"/>
              </a:rPr>
              <a:t>www.matutdeling.no</a:t>
            </a:r>
            <a:r>
              <a:rPr lang="nb-NO" dirty="0"/>
              <a:t> </a:t>
            </a:r>
          </a:p>
          <a:p>
            <a:r>
              <a:rPr lang="nb-NO" dirty="0">
                <a:hlinkClick r:id="rId5"/>
              </a:rPr>
              <a:t>www.klesutdeling.no</a:t>
            </a:r>
            <a:r>
              <a:rPr lang="nb-NO" dirty="0"/>
              <a:t> </a:t>
            </a:r>
          </a:p>
          <a:p>
            <a:r>
              <a:rPr lang="nb-NO" dirty="0">
                <a:hlinkClick r:id="rId6"/>
              </a:rPr>
              <a:t>www.mercyandfaith.com</a:t>
            </a:r>
            <a:r>
              <a:rPr lang="nb-NO" dirty="0"/>
              <a:t> – ungdomsopplegg torsdager</a:t>
            </a:r>
          </a:p>
          <a:p>
            <a:r>
              <a:rPr lang="nb-NO" dirty="0">
                <a:hlinkClick r:id="rId7"/>
              </a:rPr>
              <a:t>www.yrk.no</a:t>
            </a:r>
            <a:r>
              <a:rPr lang="nb-NO" dirty="0"/>
              <a:t> ( om </a:t>
            </a:r>
            <a:r>
              <a:rPr lang="nb-NO" dirty="0" err="1"/>
              <a:t>phd</a:t>
            </a:r>
            <a:r>
              <a:rPr lang="nb-NO" dirty="0"/>
              <a:t> prosjektet)</a:t>
            </a:r>
          </a:p>
          <a:p>
            <a:r>
              <a:rPr lang="nb-NO" dirty="0">
                <a:hlinkClick r:id="rId8"/>
              </a:rPr>
              <a:t>www.rfok.org</a:t>
            </a:r>
            <a:r>
              <a:rPr lang="nb-NO" dirty="0"/>
              <a:t> Romerike Flerfaglige Opplæring Kontor</a:t>
            </a:r>
          </a:p>
        </p:txBody>
      </p:sp>
    </p:spTree>
    <p:extLst>
      <p:ext uri="{BB962C8B-B14F-4D97-AF65-F5344CB8AC3E}">
        <p14:creationId xmlns:p14="http://schemas.microsoft.com/office/powerpoint/2010/main" val="400583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70F600-E348-4D66-9D33-2DE4AFB9E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9706"/>
          </a:xfrm>
        </p:spPr>
        <p:txBody>
          <a:bodyPr/>
          <a:lstStyle/>
          <a:p>
            <a:r>
              <a:rPr lang="nb-NO" dirty="0"/>
              <a:t>Hva trenger vi hjelp til ?</a:t>
            </a:r>
            <a:br>
              <a:rPr lang="nb-NO" dirty="0"/>
            </a:br>
            <a:r>
              <a:rPr lang="nb-NO" dirty="0"/>
              <a:t>Mennesker – ikke penger 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DF21E1-3D6D-4483-8168-514499186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nb-NO" dirty="0"/>
              <a:t>Mennesker som kan prate litt med andre rundt en </a:t>
            </a:r>
            <a:r>
              <a:rPr lang="nb-NO" dirty="0" err="1"/>
              <a:t>kaffikopp</a:t>
            </a:r>
            <a:r>
              <a:rPr lang="nb-NO" dirty="0"/>
              <a:t> </a:t>
            </a:r>
          </a:p>
          <a:p>
            <a:r>
              <a:rPr lang="nb-NO" dirty="0"/>
              <a:t>Språktrening og </a:t>
            </a:r>
            <a:r>
              <a:rPr lang="nb-NO"/>
              <a:t>Sosial trening</a:t>
            </a:r>
            <a:endParaRPr lang="nb-NO" dirty="0"/>
          </a:p>
          <a:p>
            <a:r>
              <a:rPr lang="nb-NO" dirty="0"/>
              <a:t>Lage boller m.m. sammen med noen på vårt kjøkken</a:t>
            </a:r>
          </a:p>
          <a:p>
            <a:r>
              <a:rPr lang="nb-NO" dirty="0"/>
              <a:t>Trene i å lage gode billige middagsretter</a:t>
            </a:r>
          </a:p>
          <a:p>
            <a:r>
              <a:rPr lang="nb-NO" dirty="0"/>
              <a:t>Brette klær og sortere klær</a:t>
            </a:r>
          </a:p>
          <a:p>
            <a:r>
              <a:rPr lang="nb-NO" dirty="0"/>
              <a:t>Økonomikurs – hvordan ta vare på økonomien – lage budsjett</a:t>
            </a:r>
          </a:p>
          <a:p>
            <a:r>
              <a:rPr lang="nb-NO" dirty="0"/>
              <a:t>Sy på symaskin, redesign av gamle klær</a:t>
            </a:r>
          </a:p>
          <a:p>
            <a:r>
              <a:rPr lang="nb-NO" dirty="0"/>
              <a:t>Snekkerverksted, fikse sykler, små praktiske ting</a:t>
            </a:r>
          </a:p>
        </p:txBody>
      </p:sp>
    </p:spTree>
    <p:extLst>
      <p:ext uri="{BB962C8B-B14F-4D97-AF65-F5344CB8AC3E}">
        <p14:creationId xmlns:p14="http://schemas.microsoft.com/office/powerpoint/2010/main" val="168332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EB1B93-B3B9-4C0B-B47E-4BF127CF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86F8CB5-69A0-4713-9D14-4AF956B1F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8" t="18420" r="2813" b="6050"/>
          <a:stretch/>
        </p:blipFill>
        <p:spPr>
          <a:xfrm>
            <a:off x="-1" y="-1"/>
            <a:ext cx="12455841" cy="697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7A87D8F-9102-4047-BDED-363F664AE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6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2896B-2CC2-4B63-9096-582CBF20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nb-NO" sz="2800" dirty="0"/>
              <a:t>Dagens presentasjon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48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30CEB19-47E2-4ECF-AF44-ABCC006B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r>
              <a:rPr lang="en-US" sz="1700" dirty="0" err="1"/>
              <a:t>Visjon</a:t>
            </a:r>
            <a:endParaRPr lang="en-US" sz="1700" dirty="0"/>
          </a:p>
          <a:p>
            <a:r>
              <a:rPr lang="en-US" sz="1700" dirty="0" err="1"/>
              <a:t>Verdier</a:t>
            </a:r>
            <a:endParaRPr lang="en-US" sz="1700" dirty="0"/>
          </a:p>
          <a:p>
            <a:r>
              <a:rPr lang="en-US" sz="1700" dirty="0" err="1"/>
              <a:t>Hva</a:t>
            </a:r>
            <a:r>
              <a:rPr lang="en-US" sz="1700" dirty="0"/>
              <a:t> </a:t>
            </a:r>
            <a:r>
              <a:rPr lang="en-US" sz="1700" dirty="0" err="1"/>
              <a:t>gjør</a:t>
            </a:r>
            <a:r>
              <a:rPr lang="en-US" sz="1700" dirty="0"/>
              <a:t> vi for å handle </a:t>
            </a:r>
            <a:r>
              <a:rPr lang="en-US" sz="1700" dirty="0" err="1"/>
              <a:t>på</a:t>
            </a:r>
            <a:r>
              <a:rPr lang="en-US" sz="1700" dirty="0"/>
              <a:t> </a:t>
            </a:r>
            <a:r>
              <a:rPr lang="en-US" sz="1700" dirty="0" err="1"/>
              <a:t>visjonen</a:t>
            </a:r>
            <a:endParaRPr lang="en-US" sz="1700" dirty="0"/>
          </a:p>
          <a:p>
            <a:r>
              <a:rPr lang="en-US" sz="1700" dirty="0" err="1"/>
              <a:t>Aktiviteter</a:t>
            </a:r>
            <a:endParaRPr lang="en-US" sz="1700" dirty="0"/>
          </a:p>
          <a:p>
            <a:r>
              <a:rPr lang="en-US" sz="1700" dirty="0" err="1"/>
              <a:t>Arbeid</a:t>
            </a:r>
            <a:endParaRPr lang="en-US" sz="1700" dirty="0"/>
          </a:p>
          <a:p>
            <a:r>
              <a:rPr lang="en-US" sz="1700" dirty="0" err="1"/>
              <a:t>Phd</a:t>
            </a:r>
            <a:endParaRPr lang="en-US" sz="1700" dirty="0"/>
          </a:p>
          <a:p>
            <a:r>
              <a:rPr lang="en-US" sz="1700" dirty="0" err="1"/>
              <a:t>Ungdom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Ulos</a:t>
            </a:r>
            <a:r>
              <a:rPr lang="en-US" sz="1700" dirty="0"/>
              <a:t> </a:t>
            </a:r>
            <a:r>
              <a:rPr lang="en-US" sz="1700" dirty="0" err="1"/>
              <a:t>kurs</a:t>
            </a:r>
            <a:endParaRPr lang="en-US" sz="1700" dirty="0"/>
          </a:p>
          <a:p>
            <a:r>
              <a:rPr lang="en-US" sz="1700" dirty="0" err="1"/>
              <a:t>Veien</a:t>
            </a:r>
            <a:r>
              <a:rPr lang="en-US" sz="1700" dirty="0"/>
              <a:t> </a:t>
            </a:r>
            <a:r>
              <a:rPr lang="en-US" sz="1700" dirty="0" err="1"/>
              <a:t>videre</a:t>
            </a:r>
            <a:endParaRPr lang="en-US" sz="1700" dirty="0"/>
          </a:p>
        </p:txBody>
      </p:sp>
      <p:pic>
        <p:nvPicPr>
          <p:cNvPr id="5" name="Plassholder for innhold 4" descr="Et bilde som inneholder bygning, bilvei, gulv, gate&#10;&#10;Automatisk generert beskrivelse">
            <a:extLst>
              <a:ext uri="{FF2B5EF4-FFF2-40B4-BE49-F238E27FC236}">
                <a16:creationId xmlns:a16="http://schemas.microsoft.com/office/drawing/2014/main" id="{8F6D7E27-8612-43A0-A35B-8030DE067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823"/>
          <a:stretch/>
        </p:blipFill>
        <p:spPr>
          <a:xfrm>
            <a:off x="5177428" y="633616"/>
            <a:ext cx="2975972" cy="2057400"/>
          </a:xfrm>
          <a:prstGeom prst="rect">
            <a:avLst/>
          </a:prstGeom>
        </p:spPr>
      </p:pic>
      <p:pic>
        <p:nvPicPr>
          <p:cNvPr id="9" name="Bilde 8" descr="Et bilde som inneholder person, utendørs, tekst, mann&#10;&#10;Automatisk generert beskrivelse">
            <a:extLst>
              <a:ext uri="{FF2B5EF4-FFF2-40B4-BE49-F238E27FC236}">
                <a16:creationId xmlns:a16="http://schemas.microsoft.com/office/drawing/2014/main" id="{5A2FF533-E931-49B7-9423-8F43EB277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0" r="1" b="1"/>
          <a:stretch/>
        </p:blipFill>
        <p:spPr>
          <a:xfrm>
            <a:off x="5177427" y="2791980"/>
            <a:ext cx="2975973" cy="3337560"/>
          </a:xfrm>
          <a:prstGeom prst="rect">
            <a:avLst/>
          </a:prstGeom>
        </p:spPr>
      </p:pic>
      <p:pic>
        <p:nvPicPr>
          <p:cNvPr id="7" name="Bilde 6" descr="Et bilde som inneholder innendørs, bygning, vindu, bord&#10;&#10;Automatisk generert beskrivelse">
            <a:extLst>
              <a:ext uri="{FF2B5EF4-FFF2-40B4-BE49-F238E27FC236}">
                <a16:creationId xmlns:a16="http://schemas.microsoft.com/office/drawing/2014/main" id="{0962949A-67DF-4DF9-B5C1-0E5B89FF0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3" r="14036" b="1"/>
          <a:stretch/>
        </p:blipFill>
        <p:spPr>
          <a:xfrm>
            <a:off x="8267379" y="633617"/>
            <a:ext cx="3515047" cy="3266970"/>
          </a:xfrm>
          <a:prstGeom prst="rect">
            <a:avLst/>
          </a:prstGeom>
        </p:spPr>
      </p:pic>
      <p:pic>
        <p:nvPicPr>
          <p:cNvPr id="11" name="Bilde 10" descr="Et bilde som inneholder innendørs, person, personer, rom&#10;&#10;Automatisk generert beskrivelse">
            <a:extLst>
              <a:ext uri="{FF2B5EF4-FFF2-40B4-BE49-F238E27FC236}">
                <a16:creationId xmlns:a16="http://schemas.microsoft.com/office/drawing/2014/main" id="{A3D0BCCA-EDAA-4A36-A367-80EB501EF0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9" r="4" b="10021"/>
          <a:stretch/>
        </p:blipFill>
        <p:spPr>
          <a:xfrm>
            <a:off x="8267379" y="4001192"/>
            <a:ext cx="3515047" cy="21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5789625-71F3-4227-B76B-AD63C1920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Hvem er 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jeg 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00686A-B9CB-4D00-898A-5E6AFF75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b-NO" sz="2600"/>
              <a:t>Ragnvald Holst-Larsen</a:t>
            </a:r>
          </a:p>
          <a:p>
            <a:r>
              <a:rPr lang="nb-NO" sz="2600"/>
              <a:t>48 år, gift med Elin</a:t>
            </a:r>
          </a:p>
          <a:p>
            <a:r>
              <a:rPr lang="nb-NO" sz="2600"/>
              <a:t>3 barn , en er gift, 2 har flyttet ut, og en på Jessheim </a:t>
            </a:r>
            <a:r>
              <a:rPr lang="nb-NO" sz="2600" err="1"/>
              <a:t>vgs</a:t>
            </a:r>
            <a:r>
              <a:rPr lang="nb-NO" sz="2600"/>
              <a:t> på musikklinje</a:t>
            </a:r>
          </a:p>
          <a:p>
            <a:r>
              <a:rPr lang="nb-NO" sz="2600"/>
              <a:t>Ansatt i 100% stilling på </a:t>
            </a:r>
            <a:r>
              <a:rPr lang="nb-NO" sz="2600" err="1"/>
              <a:t>Oslomet</a:t>
            </a:r>
            <a:r>
              <a:rPr lang="nb-NO" sz="2600"/>
              <a:t> på Kjeller</a:t>
            </a:r>
          </a:p>
          <a:p>
            <a:r>
              <a:rPr lang="nb-NO" sz="2600"/>
              <a:t>25% som yrkeslærer utdanner på nettundervisning</a:t>
            </a:r>
          </a:p>
          <a:p>
            <a:r>
              <a:rPr lang="nb-NO" sz="2600"/>
              <a:t>75 % som stipendiat for å skrive en </a:t>
            </a:r>
            <a:r>
              <a:rPr lang="nb-NO" sz="2600" err="1"/>
              <a:t>phd</a:t>
            </a:r>
            <a:r>
              <a:rPr lang="nb-NO" sz="2600"/>
              <a:t> om </a:t>
            </a:r>
            <a:r>
              <a:rPr lang="nb-NO" sz="2600" err="1"/>
              <a:t>dropouts</a:t>
            </a:r>
            <a:endParaRPr lang="nb-NO" sz="2600"/>
          </a:p>
          <a:p>
            <a:r>
              <a:rPr lang="nb-NO" sz="2600"/>
              <a:t>Eier og driver Omsorgsverket AS og Romerike Internett, og er leder i Matutdeling, Klesutdeling, </a:t>
            </a:r>
            <a:r>
              <a:rPr lang="nb-NO" sz="2600" err="1"/>
              <a:t>Mercy</a:t>
            </a:r>
            <a:r>
              <a:rPr lang="nb-NO" sz="2600"/>
              <a:t> and Faith og </a:t>
            </a:r>
            <a:r>
              <a:rPr lang="nb-NO" sz="2600" err="1"/>
              <a:t>Ulos</a:t>
            </a:r>
            <a:endParaRPr lang="nb-NO" sz="2600"/>
          </a:p>
        </p:txBody>
      </p:sp>
    </p:spTree>
    <p:extLst>
      <p:ext uri="{BB962C8B-B14F-4D97-AF65-F5344CB8AC3E}">
        <p14:creationId xmlns:p14="http://schemas.microsoft.com/office/powerpoint/2010/main" val="97247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innendørs, bygning, vindu, bord&#10;&#10;Automatisk generert beskrivelse">
            <a:extLst>
              <a:ext uri="{FF2B5EF4-FFF2-40B4-BE49-F238E27FC236}">
                <a16:creationId xmlns:a16="http://schemas.microsoft.com/office/drawing/2014/main" id="{F34F7528-AD00-45F3-92AE-193C10EA6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1" r="1807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0D8B10D-CEBA-46BD-9427-C53F31A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nb-NO" sz="3400" b="1">
                <a:solidFill>
                  <a:srgbClr val="000000"/>
                </a:solidFill>
              </a:rPr>
              <a:t>Visjon for Omsorgsverkets arbeid på MagoB</a:t>
            </a:r>
            <a:endParaRPr lang="nb-NO" sz="3400">
              <a:solidFill>
                <a:srgbClr val="00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953C66-7392-4568-A696-874FA898D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nb-NO" sz="1900" i="1">
                <a:solidFill>
                  <a:srgbClr val="000000"/>
                </a:solidFill>
              </a:rPr>
              <a:t>«Mennesker skal få hjelp til å få frihet og kompetanse, utvikle sine drømmer og sitt potensiale, og oppleve glede og fred gjennom arbeid kunst, musikk og kultur»</a:t>
            </a:r>
          </a:p>
          <a:p>
            <a:r>
              <a:rPr lang="nb-NO" sz="1900">
                <a:solidFill>
                  <a:srgbClr val="000000"/>
                </a:solidFill>
              </a:rPr>
              <a:t>Frihet, kompetanse, drømmer, potensiale, glede og fred gjelder alle mennesker i alle aldre og i alle livssituasjoner.</a:t>
            </a:r>
            <a:br>
              <a:rPr lang="nb-NO" sz="1900">
                <a:solidFill>
                  <a:srgbClr val="000000"/>
                </a:solidFill>
              </a:rPr>
            </a:br>
            <a:br>
              <a:rPr lang="nb-NO" sz="1900">
                <a:solidFill>
                  <a:srgbClr val="000000"/>
                </a:solidFill>
              </a:rPr>
            </a:br>
            <a:r>
              <a:rPr lang="nb-NO" sz="1900" b="1">
                <a:solidFill>
                  <a:srgbClr val="000000"/>
                </a:solidFill>
              </a:rPr>
              <a:t>Visjonen mister mye av sin kraft om man ikke når ut til alle. </a:t>
            </a:r>
            <a:br>
              <a:rPr lang="nb-NO" sz="1900" b="1">
                <a:solidFill>
                  <a:srgbClr val="000000"/>
                </a:solidFill>
              </a:rPr>
            </a:br>
            <a:br>
              <a:rPr lang="nb-NO" sz="1900" b="1">
                <a:solidFill>
                  <a:srgbClr val="000000"/>
                </a:solidFill>
              </a:rPr>
            </a:br>
            <a:r>
              <a:rPr lang="nb-NO" sz="1900" b="1">
                <a:solidFill>
                  <a:srgbClr val="000000"/>
                </a:solidFill>
              </a:rPr>
              <a:t>Ordene «få», «utvikle» og «oppleve» må fungere sammen !</a:t>
            </a:r>
            <a:endParaRPr lang="nb-NO" sz="19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b-NO" sz="1900">
              <a:solidFill>
                <a:srgbClr val="000000"/>
              </a:solidFill>
            </a:endParaRPr>
          </a:p>
          <a:p>
            <a:endParaRPr lang="nb-NO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91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07245E7-D093-4B53-9234-0D0D7BE3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nb-NO" sz="6100"/>
              <a:t>Verdier som skal følger visjonen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6173A4-1DAA-454E-8F3D-94177C2E9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r>
              <a:rPr lang="nb-NO" sz="1900"/>
              <a:t>Tro på at arbeid og innsats er nødvendig for en bedre fremtid</a:t>
            </a:r>
          </a:p>
          <a:p>
            <a:pPr lvl="0"/>
            <a:r>
              <a:rPr lang="nb-NO" sz="1900"/>
              <a:t>Forståelse for at medmennesker kan hjelpe hverandre, men det koster noe</a:t>
            </a:r>
          </a:p>
          <a:p>
            <a:pPr lvl="0"/>
            <a:r>
              <a:rPr lang="nb-NO" sz="1900"/>
              <a:t>Visshet at den skapendende kraften i mennesket kan brukes til en positiv fremtid</a:t>
            </a:r>
          </a:p>
          <a:p>
            <a:pPr lvl="0"/>
            <a:r>
              <a:rPr lang="nb-NO" sz="1900"/>
              <a:t>Bli del av et felleskap som oppmundrer, heier frem og  styrker hverandre</a:t>
            </a:r>
          </a:p>
          <a:p>
            <a:pPr lvl="0"/>
            <a:r>
              <a:rPr lang="nb-NO" sz="1900"/>
              <a:t>Kristne holdninger og verdier styrer arbeidet: Tillit, trofasthet, glede, ærlighet, ydmykhet, raushet OG sannhet</a:t>
            </a:r>
          </a:p>
          <a:p>
            <a:endParaRPr lang="nb-NO" sz="1900"/>
          </a:p>
        </p:txBody>
      </p:sp>
    </p:spTree>
    <p:extLst>
      <p:ext uri="{BB962C8B-B14F-4D97-AF65-F5344CB8AC3E}">
        <p14:creationId xmlns:p14="http://schemas.microsoft.com/office/powerpoint/2010/main" val="6288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D2FD57-FB6E-4226-85BF-E7B782ED4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b-NO" sz="4100"/>
              <a:t>Praktisk om økonomi og leieforhold av </a:t>
            </a:r>
            <a:r>
              <a:rPr lang="nb-NO" sz="4100" err="1"/>
              <a:t>MagoB</a:t>
            </a:r>
            <a:endParaRPr lang="nb-NO" sz="4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BB9E6E-8B80-4EED-973A-2D1A0AED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700" dirty="0"/>
              <a:t>Omsorgsverket  AS har leid Mago b bygget og deler av traktorstallen av Mago B AS for å få til denne visjonen.</a:t>
            </a:r>
          </a:p>
          <a:p>
            <a:pPr marL="0" lvl="0" indent="0">
              <a:buNone/>
            </a:pPr>
            <a:r>
              <a:rPr lang="nb-NO" sz="1700" dirty="0"/>
              <a:t>Mago B AS eies av </a:t>
            </a:r>
            <a:r>
              <a:rPr lang="nb-NO" sz="1700" dirty="0" err="1"/>
              <a:t>Svendby</a:t>
            </a:r>
            <a:r>
              <a:rPr lang="nb-NO" sz="1700" dirty="0"/>
              <a:t> og Mathiesen. Mago B har gitt oss en veldig god leieavtale fordi vi driver veldedighet. Vi betaler knapt for strøm og forsikring og dermed er Mago B AS vår største sponsor i arbeidet</a:t>
            </a:r>
          </a:p>
          <a:p>
            <a:pPr marL="0" indent="0">
              <a:buNone/>
            </a:pPr>
            <a:r>
              <a:rPr lang="nb-NO" sz="1700" dirty="0"/>
              <a:t>Omsorgsverket AS har det formelle ansvaret og leier så igjen videre til de organisasjonene som driver her.</a:t>
            </a:r>
          </a:p>
          <a:p>
            <a:pPr marL="0" indent="0">
              <a:buNone/>
            </a:pPr>
            <a:r>
              <a:rPr lang="nb-NO" sz="1700" dirty="0"/>
              <a:t>Omsorgsverket AS hjelper også </a:t>
            </a:r>
            <a:r>
              <a:rPr lang="nb-NO" sz="1700" dirty="0" err="1"/>
              <a:t>MagoB</a:t>
            </a:r>
            <a:r>
              <a:rPr lang="nb-NO" sz="1700" dirty="0"/>
              <a:t> AS med å skaffe andre inntekter gjennom å leie ut bygget til filminnspillinger m.m.</a:t>
            </a:r>
          </a:p>
          <a:p>
            <a:pPr marL="0" indent="0">
              <a:buNone/>
            </a:pPr>
            <a:r>
              <a:rPr lang="nb-NO" sz="1700" dirty="0" err="1"/>
              <a:t>Aconte</a:t>
            </a:r>
            <a:r>
              <a:rPr lang="nb-NO" sz="1700" dirty="0"/>
              <a:t> Økonomi er regnskapsfører for alle selskap og foreninger og har også en viktig funksjon i forhold til å kunne dokumentere at alt foregår lovlig forretningsmessig og at ingen av de offentlige eller private midlene vi får til </a:t>
            </a:r>
            <a:r>
              <a:rPr lang="nb-NO" sz="1700" dirty="0" err="1"/>
              <a:t>MagoB</a:t>
            </a:r>
            <a:r>
              <a:rPr lang="nb-NO" sz="1700" dirty="0"/>
              <a:t> sitt arbeid går til personlig vinning.</a:t>
            </a:r>
          </a:p>
        </p:txBody>
      </p:sp>
      <p:pic>
        <p:nvPicPr>
          <p:cNvPr id="5" name="Bilde 4" descr="Et bilde som inneholder person, innendørs, tak, mann&#10;&#10;Automatisk generert beskrivelse">
            <a:extLst>
              <a:ext uri="{FF2B5EF4-FFF2-40B4-BE49-F238E27FC236}">
                <a16:creationId xmlns:a16="http://schemas.microsoft.com/office/drawing/2014/main" id="{48217C9A-9666-4FA3-A14B-A8F6BC3A2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FE8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57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3661C0-0DE5-44F5-B76B-7EBDAFE7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nb-NO" sz="4000" b="1"/>
              <a:t>Omsorgsverket AS ser for seg 4 ulike områder for å handle på visjonen.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40B42F-31E6-4FE8-838E-FF0E85E77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b-NO" sz="2400"/>
              <a:t>MagoB skal formidle musikk, dans kunst og kultur  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sz="2400"/>
              <a:t>MagoB skal gi folk mulighet for å utvikle sine evner og gi kompetanse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sz="2400"/>
              <a:t>MagoB skal gi krisehjelp gjennom matutdeling og klesutdeling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nb-NO" sz="2400"/>
              <a:t>MagoB skal hjelpe folk på veien mot arbeid med arbeidstrening</a:t>
            </a:r>
          </a:p>
          <a:p>
            <a:pPr lvl="0"/>
            <a:endParaRPr lang="nb-NO" sz="2400"/>
          </a:p>
          <a:p>
            <a:pPr marL="0" indent="0">
              <a:buNone/>
            </a:pP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45167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906035-3BDC-4697-9720-1236CDBF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2500" dirty="0"/>
              <a:t>Punkt 1 og 2 </a:t>
            </a:r>
            <a:br>
              <a:rPr lang="nb-NO" sz="2500" dirty="0"/>
            </a:br>
            <a:r>
              <a:rPr lang="nb-NO" sz="2500" dirty="0"/>
              <a:t>Evner og kompetanse i </a:t>
            </a:r>
            <a:br>
              <a:rPr lang="nb-NO" sz="2500" dirty="0"/>
            </a:br>
            <a:r>
              <a:rPr lang="nb-NO" sz="2500" dirty="0"/>
              <a:t>musikk, dans kunst og kultur,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82EEFF-0A10-464D-AA3C-ED89FC58E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i="1" dirty="0"/>
              <a:t>Mange ulike prosjekter med ungdom, voksne og barn gjennom ulike </a:t>
            </a:r>
            <a:r>
              <a:rPr lang="nb-NO" sz="2000" i="1" dirty="0" err="1"/>
              <a:t>arrangemet</a:t>
            </a:r>
            <a:endParaRPr lang="nb-NO" sz="2000" i="1" dirty="0"/>
          </a:p>
          <a:p>
            <a:pPr marL="0" indent="0">
              <a:buNone/>
            </a:pPr>
            <a:r>
              <a:rPr lang="nb-NO" sz="2000" b="1" dirty="0" err="1"/>
              <a:t>Ulos</a:t>
            </a:r>
            <a:r>
              <a:rPr lang="nb-NO" sz="2000" b="1" dirty="0"/>
              <a:t> kurs for barn og ungdom</a:t>
            </a:r>
            <a:endParaRPr lang="nb-NO" sz="2000" i="1" dirty="0"/>
          </a:p>
          <a:p>
            <a:pPr marL="0" indent="0">
              <a:buNone/>
            </a:pPr>
            <a:r>
              <a:rPr lang="nb-NO" sz="2000" dirty="0"/>
              <a:t>Musikk, dans, redesign, musikkprogrammering, grafisk design, data og lyd, lys og scene</a:t>
            </a:r>
          </a:p>
          <a:p>
            <a:pPr marL="0" indent="0">
              <a:buNone/>
            </a:pPr>
            <a:r>
              <a:rPr lang="nb-NO" sz="2000" dirty="0"/>
              <a:t>Grønn Helg fokus på brukte klær-redesign</a:t>
            </a:r>
          </a:p>
          <a:p>
            <a:pPr marL="0" indent="0">
              <a:buNone/>
            </a:pPr>
            <a:r>
              <a:rPr lang="nb-NO" sz="2000" dirty="0"/>
              <a:t>Julekonsert</a:t>
            </a:r>
          </a:p>
          <a:p>
            <a:pPr marL="0" indent="0">
              <a:buNone/>
            </a:pPr>
            <a:r>
              <a:rPr lang="nb-NO" sz="2000" dirty="0"/>
              <a:t>Andre konserter og foredrag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utendørs, tekst, mann&#10;&#10;Automatisk generert beskrivelse">
            <a:extLst>
              <a:ext uri="{FF2B5EF4-FFF2-40B4-BE49-F238E27FC236}">
                <a16:creationId xmlns:a16="http://schemas.microsoft.com/office/drawing/2014/main" id="{23D097B9-B334-4D0C-9265-C73ACC528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8" r="-2" b="5600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2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emplates xmlns="6d2f97f8-f0b4-489b-9843-ce15ef4e632f" xsi:nil="true"/>
    <Has_Teacher_Only_SectionGroup xmlns="6d2f97f8-f0b4-489b-9843-ce15ef4e632f" xsi:nil="true"/>
    <NotebookType xmlns="6d2f97f8-f0b4-489b-9843-ce15ef4e632f" xsi:nil="true"/>
    <IsNotebookLocked xmlns="6d2f97f8-f0b4-489b-9843-ce15ef4e632f" xsi:nil="true"/>
    <Is_Collaboration_Space_Locked xmlns="6d2f97f8-f0b4-489b-9843-ce15ef4e632f" xsi:nil="true"/>
    <Self_Registration_Enabled xmlns="6d2f97f8-f0b4-489b-9843-ce15ef4e632f" xsi:nil="true"/>
    <FolderType xmlns="6d2f97f8-f0b4-489b-9843-ce15ef4e632f" xsi:nil="true"/>
    <Distribution_Groups xmlns="6d2f97f8-f0b4-489b-9843-ce15ef4e632f" xsi:nil="true"/>
    <Invited_Students xmlns="6d2f97f8-f0b4-489b-9843-ce15ef4e632f" xsi:nil="true"/>
    <LMS_Mappings xmlns="6d2f97f8-f0b4-489b-9843-ce15ef4e632f" xsi:nil="true"/>
    <_ip_UnifiedCompliancePolicyProperties xmlns="http://schemas.microsoft.com/sharepoint/v3" xsi:nil="true"/>
    <CultureName xmlns="6d2f97f8-f0b4-489b-9843-ce15ef4e632f" xsi:nil="true"/>
    <Students xmlns="6d2f97f8-f0b4-489b-9843-ce15ef4e632f">
      <UserInfo>
        <DisplayName/>
        <AccountId xsi:nil="true"/>
        <AccountType/>
      </UserInfo>
    </Students>
    <TeamsChannelId xmlns="6d2f97f8-f0b4-489b-9843-ce15ef4e632f" xsi:nil="true"/>
    <DefaultSectionNames xmlns="6d2f97f8-f0b4-489b-9843-ce15ef4e632f" xsi:nil="true"/>
    <Teachers xmlns="6d2f97f8-f0b4-489b-9843-ce15ef4e632f">
      <UserInfo>
        <DisplayName/>
        <AccountId xsi:nil="true"/>
        <AccountType/>
      </UserInfo>
    </Teachers>
    <AppVersion xmlns="6d2f97f8-f0b4-489b-9843-ce15ef4e632f" xsi:nil="true"/>
    <Invited_Teachers xmlns="6d2f97f8-f0b4-489b-9843-ce15ef4e632f" xsi:nil="true"/>
    <Math_Settings xmlns="6d2f97f8-f0b4-489b-9843-ce15ef4e632f" xsi:nil="true"/>
    <Owner xmlns="6d2f97f8-f0b4-489b-9843-ce15ef4e632f">
      <UserInfo>
        <DisplayName/>
        <AccountId xsi:nil="true"/>
        <AccountType/>
      </UserInfo>
    </Owner>
    <Student_Groups xmlns="6d2f97f8-f0b4-489b-9843-ce15ef4e632f">
      <UserInfo>
        <DisplayName/>
        <AccountId xsi:nil="true"/>
        <AccountType/>
      </UserInfo>
    </Student_Group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01E31D83BA854595043ACCB9BF61C7" ma:contentTypeVersion="35" ma:contentTypeDescription="Opprett et nytt dokument." ma:contentTypeScope="" ma:versionID="a5fa700c5f901716e354cd28d595d064">
  <xsd:schema xmlns:xsd="http://www.w3.org/2001/XMLSchema" xmlns:xs="http://www.w3.org/2001/XMLSchema" xmlns:p="http://schemas.microsoft.com/office/2006/metadata/properties" xmlns:ns1="http://schemas.microsoft.com/sharepoint/v3" xmlns:ns3="6d2f97f8-f0b4-489b-9843-ce15ef4e632f" xmlns:ns4="8e5f23ce-2ea9-4465-a8fb-feacea2451af" targetNamespace="http://schemas.microsoft.com/office/2006/metadata/properties" ma:root="true" ma:fieldsID="565a51aa6f9d4752216ff2e779f88cba" ns1:_="" ns3:_="" ns4:_="">
    <xsd:import namespace="http://schemas.microsoft.com/sharepoint/v3"/>
    <xsd:import namespace="6d2f97f8-f0b4-489b-9843-ce15ef4e632f"/>
    <xsd:import namespace="8e5f23ce-2ea9-4465-a8fb-feacea2451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f97f8-f0b4-489b-9843-ce15ef4e6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8" nillable="true" ma:displayName="Math Settings" ma:internalName="Math_Settings">
      <xsd:simpleType>
        <xsd:restriction base="dms:Text"/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f23ce-2ea9-4465-a8fb-feacea245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ED3B4-7BFD-4A58-B268-A87C92F709B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d2f97f8-f0b4-489b-9843-ce15ef4e632f"/>
  </ds:schemaRefs>
</ds:datastoreItem>
</file>

<file path=customXml/itemProps2.xml><?xml version="1.0" encoding="utf-8"?>
<ds:datastoreItem xmlns:ds="http://schemas.openxmlformats.org/officeDocument/2006/customXml" ds:itemID="{A390405D-E83E-4416-B49F-78AF21107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2f97f8-f0b4-489b-9843-ce15ef4e632f"/>
    <ds:schemaRef ds:uri="8e5f23ce-2ea9-4465-a8fb-feacea2451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6FD5C0-1965-4669-8A13-776BF84E3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1330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Office-tema</vt:lpstr>
      <vt:lpstr>Presentasjon Mago B</vt:lpstr>
      <vt:lpstr>PowerPoint-presentasjon</vt:lpstr>
      <vt:lpstr>Dagens presentasjon</vt:lpstr>
      <vt:lpstr>Hvem er  jeg ?</vt:lpstr>
      <vt:lpstr>Visjon for Omsorgsverkets arbeid på MagoB</vt:lpstr>
      <vt:lpstr>Verdier som skal følger visjonen</vt:lpstr>
      <vt:lpstr>Praktisk om økonomi og leieforhold av MagoB</vt:lpstr>
      <vt:lpstr>Omsorgsverket AS ser for seg 4 ulike områder for å handle på visjonen.</vt:lpstr>
      <vt:lpstr>Punkt 1 og 2  Evner og kompetanse i  musikk, dans kunst og kultur,</vt:lpstr>
      <vt:lpstr>Punkt 2: Phd prosjektet om dropouts </vt:lpstr>
      <vt:lpstr>Praktisk læring</vt:lpstr>
      <vt:lpstr>Punkt 3 Krisehjelp</vt:lpstr>
      <vt:lpstr>Punkt 4: Arbeidstrening hos Klesutdeling</vt:lpstr>
      <vt:lpstr>Punkt 1,2 og 4: Kreative tilbud</vt:lpstr>
      <vt:lpstr>PowerPoint-presentasjon</vt:lpstr>
      <vt:lpstr>Arrangement på MagoB</vt:lpstr>
      <vt:lpstr>Mer info</vt:lpstr>
      <vt:lpstr>Hva trenger vi hjelp til ? Mennesker – ikke penger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Mago B</dc:title>
  <dc:creator>Ragnvald Holst-Larsen</dc:creator>
  <cp:lastModifiedBy>Ragnvald Holst-Larsen</cp:lastModifiedBy>
  <cp:revision>1</cp:revision>
  <dcterms:created xsi:type="dcterms:W3CDTF">2020-10-05T11:48:41Z</dcterms:created>
  <dcterms:modified xsi:type="dcterms:W3CDTF">2020-10-05T16:33:58Z</dcterms:modified>
</cp:coreProperties>
</file>